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4"/>
  </p:notesMasterIdLst>
  <p:sldIdLst>
    <p:sldId id="338" r:id="rId3"/>
    <p:sldId id="334" r:id="rId4"/>
    <p:sldId id="308" r:id="rId5"/>
    <p:sldId id="332" r:id="rId6"/>
    <p:sldId id="259" r:id="rId7"/>
    <p:sldId id="320" r:id="rId8"/>
    <p:sldId id="339" r:id="rId9"/>
    <p:sldId id="340" r:id="rId10"/>
    <p:sldId id="309" r:id="rId11"/>
    <p:sldId id="298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3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107031-9979-4E86-8163-9043F6C98EEE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DBC7CC-2C91-44C5-B8FB-33A5F062ACC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F1AA131-8A58-4FF0-926C-D0B386C6EC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81BDAC6-2D9B-4879-8795-C983D202094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5720" y="2827733"/>
            <a:ext cx="1334480" cy="24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D9DC7CCE-1EE8-48DF-86C2-311D432FB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C9E1EC0-04E1-4608-87AC-B518E68DD4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400800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BD043F2B-9986-4D0C-A93A-02978DCDE913}"/>
              </a:ext>
            </a:extLst>
          </p:cNvPr>
          <p:cNvSpPr/>
          <p:nvPr userDrawn="1"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5CF9F3-015B-42C8-9CF8-D50E35325D55}"/>
              </a:ext>
            </a:extLst>
          </p:cNvPr>
          <p:cNvSpPr/>
          <p:nvPr userDrawn="1"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="" xmlns:a16="http://schemas.microsoft.com/office/drawing/2014/main" id="{74420AEA-46F3-4D27-8721-8B5E0D5FE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F2B99D84-E4AA-4175-87A7-AEDE6CD91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725" y="1463629"/>
            <a:ext cx="6537063" cy="288032"/>
          </a:xfrm>
          <a:prstGeom prst="rect">
            <a:avLst/>
          </a:prstGeom>
        </p:spPr>
        <p:txBody>
          <a:bodyPr lIns="144000"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="" xmlns:a16="http://schemas.microsoft.com/office/drawing/2014/main" id="{3448B0BC-16FA-4F12-B26B-866DD38F4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="" xmlns:a16="http://schemas.microsoft.com/office/drawing/2014/main" id="{C34DD057-3936-405E-B034-294844B75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="" xmlns:a16="http://schemas.microsoft.com/office/drawing/2014/main" id="{5062EFAB-48E7-481E-9956-6F2717526C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="" xmlns:a16="http://schemas.microsoft.com/office/drawing/2014/main" id="{F003D129-D482-4D9F-989A-8ADB6B1F7B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="" xmlns:a16="http://schemas.microsoft.com/office/drawing/2014/main" id="{76F7740B-961C-472E-B15E-952CD9337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="" xmlns:a16="http://schemas.microsoft.com/office/drawing/2014/main" id="{FC1FEBDB-0047-4482-BFD1-16DB27F6598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A2813159-4220-4CAE-8673-9D0052A27C5D}"/>
              </a:ext>
            </a:extLst>
          </p:cNvPr>
          <p:cNvGrpSpPr/>
          <p:nvPr userDrawn="1"/>
        </p:nvGrpSpPr>
        <p:grpSpPr>
          <a:xfrm>
            <a:off x="4079368" y="20470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978A0F0B-B914-44B8-9B3D-1E5819BC07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D35DBC24-49E9-4A23-8B2D-0BB4F76D65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37287AE-5256-4395-BFE3-89FFF91DC32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DEE03E38-67EC-474F-9D7D-4A0997D890A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26BBE0C-3B26-4CF9-9E80-25C14810F87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8A8E186-E5A1-4DE8-AC47-2DA4A054FCF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82860BC-DD31-4DFA-ABC8-86D005EA6B8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729BDBE-5F7B-443D-9DE6-4176108F93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4E597E85-85E9-45B5-9A2A-9019478B49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08608"/>
            <a:ext cx="369766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14912E3-B866-44EB-B51A-ABD32E5F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1">
            <a:extLst>
              <a:ext uri="{FF2B5EF4-FFF2-40B4-BE49-F238E27FC236}">
                <a16:creationId xmlns="" xmlns:a16="http://schemas.microsoft.com/office/drawing/2014/main" id="{D77B7FC8-EA9E-453C-85BF-3311D727E8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49">
            <a:extLst>
              <a:ext uri="{FF2B5EF4-FFF2-40B4-BE49-F238E27FC236}">
                <a16:creationId xmlns="" xmlns:a16="http://schemas.microsoft.com/office/drawing/2014/main" id="{EF1488B8-1DC0-42FB-A871-A79EF4BFA3B0}"/>
              </a:ext>
            </a:extLst>
          </p:cNvPr>
          <p:cNvSpPr/>
          <p:nvPr/>
        </p:nvSpPr>
        <p:spPr>
          <a:xfrm>
            <a:off x="5821068" y="2431495"/>
            <a:ext cx="4888305" cy="4426505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>
              <a:alpha val="12000"/>
            </a:srgbClr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solidFill>
            <a:schemeClr val="bg1">
              <a:lumMod val="95000"/>
              <a:alpha val="43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E912E-DDEC-4142-8D06-86084161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b="1" dirty="0" smtClean="0"/>
              <a:t>SOSIALISASI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4D5AF3-8802-4847-BE67-E2CC9F6FD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2800" b="1" dirty="0" err="1"/>
              <a:t>Aplikasi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Presensi</a:t>
            </a:r>
            <a:r>
              <a:rPr lang="en-US" altLang="ko-KR" sz="2800" b="1" dirty="0"/>
              <a:t> </a:t>
            </a:r>
            <a:r>
              <a:rPr lang="en-US" altLang="ko-KR" sz="2800" b="1" dirty="0" err="1" smtClean="0"/>
              <a:t>Kabupaten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/>
              <a:t>Bantul</a:t>
            </a:r>
            <a:endParaRPr lang="ko-KR" altLang="en-US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4659FA6-405B-4562-AEB0-41024FCC3890}"/>
              </a:ext>
            </a:extLst>
          </p:cNvPr>
          <p:cNvSpPr/>
          <p:nvPr/>
        </p:nvSpPr>
        <p:spPr>
          <a:xfrm>
            <a:off x="5105720" y="278324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5B5F056-B92A-4192-BAD0-9EC3E4803FBB}"/>
              </a:ext>
            </a:extLst>
          </p:cNvPr>
          <p:cNvSpPr/>
          <p:nvPr/>
        </p:nvSpPr>
        <p:spPr>
          <a:xfrm>
            <a:off x="5389068" y="394756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3BAA7BA-F19E-4C92-9922-8395ACD23552}"/>
              </a:ext>
            </a:extLst>
          </p:cNvPr>
          <p:cNvSpPr/>
          <p:nvPr/>
        </p:nvSpPr>
        <p:spPr>
          <a:xfrm>
            <a:off x="5672416" y="508749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C:\Users\Multimedia\Downloads\p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80" y="2380966"/>
            <a:ext cx="3432975" cy="44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ultimedia\Documents\Seal_of_Bantul_Regenc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03" y="2093361"/>
            <a:ext cx="2781299" cy="37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6588" y="348473"/>
            <a:ext cx="8641177" cy="724247"/>
          </a:xfrm>
        </p:spPr>
        <p:txBody>
          <a:bodyPr/>
          <a:lstStyle/>
          <a:p>
            <a:pPr algn="l"/>
            <a:r>
              <a:rPr lang="en-US" sz="4400" b="1" dirty="0" smtClean="0"/>
              <a:t>FITUR</a:t>
            </a:r>
            <a:r>
              <a:rPr lang="en-US" sz="4400" dirty="0" smtClean="0"/>
              <a:t> </a:t>
            </a:r>
            <a:r>
              <a:rPr lang="en-US" sz="3200" dirty="0" smtClean="0"/>
              <a:t>APLIKASI </a:t>
            </a:r>
            <a:r>
              <a:rPr lang="en-US" sz="3200" dirty="0" smtClean="0"/>
              <a:t>PRESENSI</a:t>
            </a:r>
            <a:r>
              <a:rPr lang="id-ID" sz="3200" dirty="0" smtClean="0"/>
              <a:t> MOBILE</a:t>
            </a:r>
            <a:endParaRPr lang="en-US" sz="3200" dirty="0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A98AAF8D-6D3D-46AF-A370-AA69BEC3542B}"/>
              </a:ext>
            </a:extLst>
          </p:cNvPr>
          <p:cNvGrpSpPr/>
          <p:nvPr/>
        </p:nvGrpSpPr>
        <p:grpSpPr>
          <a:xfrm>
            <a:off x="696754" y="1311306"/>
            <a:ext cx="2149041" cy="4467928"/>
            <a:chOff x="-475010" y="842116"/>
            <a:chExt cx="3859356" cy="4467928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A72347A6-C60E-4BBF-8183-27883634222C}"/>
                </a:ext>
              </a:extLst>
            </p:cNvPr>
            <p:cNvSpPr txBox="1"/>
            <p:nvPr/>
          </p:nvSpPr>
          <p:spPr>
            <a:xfrm>
              <a:off x="-475010" y="842116"/>
              <a:ext cx="385935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PENGUNCIAN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E670D65-6123-4C61-97CB-4EB3FEDCA90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penguncian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ID device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perangkat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sehingga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dimanipulasi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meminjam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perangkat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lain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titip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presensi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48095BBE-1374-424D-A98D-716566E6CDA2}"/>
              </a:ext>
            </a:extLst>
          </p:cNvPr>
          <p:cNvGrpSpPr/>
          <p:nvPr/>
        </p:nvGrpSpPr>
        <p:grpSpPr>
          <a:xfrm>
            <a:off x="3018551" y="1465194"/>
            <a:ext cx="1638115" cy="2375047"/>
            <a:chOff x="-475010" y="996004"/>
            <a:chExt cx="3859356" cy="2375047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DE6071BB-FED4-479C-BD87-914CBD8253AB}"/>
                </a:ext>
              </a:extLst>
            </p:cNvPr>
            <p:cNvSpPr txBox="1"/>
            <p:nvPr/>
          </p:nvSpPr>
          <p:spPr>
            <a:xfrm>
              <a:off x="-475010" y="996004"/>
              <a:ext cx="38593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RADIUS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EA52B2B-88E9-4AB3-B5B8-E73793F2C3C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Radius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penguncian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OPD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disesuaikan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disetting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mandiri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admin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05DFFF4E-6936-4985-A76D-05D839690634}"/>
              </a:ext>
            </a:extLst>
          </p:cNvPr>
          <p:cNvGrpSpPr/>
          <p:nvPr/>
        </p:nvGrpSpPr>
        <p:grpSpPr>
          <a:xfrm>
            <a:off x="4650192" y="1465194"/>
            <a:ext cx="1924925" cy="4037041"/>
            <a:chOff x="-475010" y="996004"/>
            <a:chExt cx="3859357" cy="4037041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3E042EAF-6AD0-471A-B209-08D3E52E4F96}"/>
                </a:ext>
              </a:extLst>
            </p:cNvPr>
            <p:cNvSpPr txBox="1"/>
            <p:nvPr/>
          </p:nvSpPr>
          <p:spPr>
            <a:xfrm>
              <a:off x="-475010" y="996004"/>
              <a:ext cx="38593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SHIFT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9275B6A-7EFD-4000-98AF-61370AE655F7}"/>
                </a:ext>
              </a:extLst>
            </p:cNvPr>
            <p:cNvSpPr txBox="1"/>
            <p:nvPr/>
          </p:nvSpPr>
          <p:spPr>
            <a:xfrm>
              <a:off x="-460973" y="1339726"/>
              <a:ext cx="384532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Terdapat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fitur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mengakomodir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jadwal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model shift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seperti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Rumah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Sakit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Puskesmas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Satpol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PP,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Pemadam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Kebakaran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C0D95EA-8E14-4F33-BA21-E9FBED0CF374}"/>
              </a:ext>
            </a:extLst>
          </p:cNvPr>
          <p:cNvGrpSpPr/>
          <p:nvPr/>
        </p:nvGrpSpPr>
        <p:grpSpPr>
          <a:xfrm>
            <a:off x="6595469" y="1465194"/>
            <a:ext cx="1638115" cy="4037041"/>
            <a:chOff x="-475010" y="996004"/>
            <a:chExt cx="3859356" cy="4037041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6B85F607-20F7-4A8A-8470-B07075D6339E}"/>
                </a:ext>
              </a:extLst>
            </p:cNvPr>
            <p:cNvSpPr txBox="1"/>
            <p:nvPr/>
          </p:nvSpPr>
          <p:spPr>
            <a:xfrm>
              <a:off x="-475010" y="996004"/>
              <a:ext cx="38593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FAKE GPS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7EF26AAC-4D63-4B9E-AC66-38B7464960F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Terdapat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pendeteksi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Fake GPS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mendeteksi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curang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koordinat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palsu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saat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Presensi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C0D95EA-8E14-4F33-BA21-E9FBED0CF374}"/>
              </a:ext>
            </a:extLst>
          </p:cNvPr>
          <p:cNvGrpSpPr/>
          <p:nvPr/>
        </p:nvGrpSpPr>
        <p:grpSpPr>
          <a:xfrm>
            <a:off x="8367467" y="1465194"/>
            <a:ext cx="1638115" cy="2375047"/>
            <a:chOff x="-475010" y="996004"/>
            <a:chExt cx="3859356" cy="237504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B85F607-20F7-4A8A-8470-B07075D6339E}"/>
                </a:ext>
              </a:extLst>
            </p:cNvPr>
            <p:cNvSpPr txBox="1"/>
            <p:nvPr/>
          </p:nvSpPr>
          <p:spPr>
            <a:xfrm>
              <a:off x="-475010" y="996004"/>
              <a:ext cx="38593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VERIFIKASI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EF26AAC-4D63-4B9E-AC66-38B7464960F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Terdapat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fitur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luar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radius yang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nanti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akan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diverifikasi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atasan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5" name="Picture 2" descr="C:\Users\Multimedia\Downloads\pn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4"/>
          <a:stretch/>
        </p:blipFill>
        <p:spPr bwMode="auto">
          <a:xfrm>
            <a:off x="9726705" y="250291"/>
            <a:ext cx="2178423" cy="66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01E1291-3B3B-40C8-99F8-D1566E76CAB8}"/>
              </a:ext>
            </a:extLst>
          </p:cNvPr>
          <p:cNvGrpSpPr/>
          <p:nvPr/>
        </p:nvGrpSpPr>
        <p:grpSpPr>
          <a:xfrm>
            <a:off x="0" y="4491278"/>
            <a:ext cx="4106333" cy="2213762"/>
            <a:chOff x="2185241" y="3013515"/>
            <a:chExt cx="2750177" cy="2087772"/>
          </a:xfrm>
        </p:grpSpPr>
        <p:sp>
          <p:nvSpPr>
            <p:cNvPr id="50" name="Graphic 16">
              <a:extLst>
                <a:ext uri="{FF2B5EF4-FFF2-40B4-BE49-F238E27FC236}">
                  <a16:creationId xmlns="" xmlns:a16="http://schemas.microsoft.com/office/drawing/2014/main" id="{AE2F5703-1E0D-49A2-A219-1EA5B06CA157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6">
              <a:extLst>
                <a:ext uri="{FF2B5EF4-FFF2-40B4-BE49-F238E27FC236}">
                  <a16:creationId xmlns="" xmlns:a16="http://schemas.microsoft.com/office/drawing/2014/main" id="{25F31F6C-8A3D-46DF-A717-2E4D086EEC64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6">
              <a:extLst>
                <a:ext uri="{FF2B5EF4-FFF2-40B4-BE49-F238E27FC236}">
                  <a16:creationId xmlns="" xmlns:a16="http://schemas.microsoft.com/office/drawing/2014/main" id="{B18E3A65-2F76-4A53-A38F-F6CE52D8DCA1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16">
              <a:extLst>
                <a:ext uri="{FF2B5EF4-FFF2-40B4-BE49-F238E27FC236}">
                  <a16:creationId xmlns="" xmlns:a16="http://schemas.microsoft.com/office/drawing/2014/main" id="{92BFC27F-4F43-473A-9764-46B5B919FFAB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6">
              <a:extLst>
                <a:ext uri="{FF2B5EF4-FFF2-40B4-BE49-F238E27FC236}">
                  <a16:creationId xmlns="" xmlns:a16="http://schemas.microsoft.com/office/drawing/2014/main" id="{CBED4EC9-4764-4452-8097-644FC396EBFA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16">
              <a:extLst>
                <a:ext uri="{FF2B5EF4-FFF2-40B4-BE49-F238E27FC236}">
                  <a16:creationId xmlns="" xmlns:a16="http://schemas.microsoft.com/office/drawing/2014/main" id="{C006FAB0-7EC9-4F92-9EDC-BEEC69021FDB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16">
              <a:extLst>
                <a:ext uri="{FF2B5EF4-FFF2-40B4-BE49-F238E27FC236}">
                  <a16:creationId xmlns="" xmlns:a16="http://schemas.microsoft.com/office/drawing/2014/main" id="{425F18C0-ABDA-4FBE-BC3B-BB9C95713A09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6">
              <a:extLst>
                <a:ext uri="{FF2B5EF4-FFF2-40B4-BE49-F238E27FC236}">
                  <a16:creationId xmlns="" xmlns:a16="http://schemas.microsoft.com/office/drawing/2014/main" id="{044C299A-EA1B-465C-8169-49882D150B42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6">
              <a:extLst>
                <a:ext uri="{FF2B5EF4-FFF2-40B4-BE49-F238E27FC236}">
                  <a16:creationId xmlns="" xmlns:a16="http://schemas.microsoft.com/office/drawing/2014/main" id="{7DE969C8-3452-467A-810C-63E865B48171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6">
              <a:extLst>
                <a:ext uri="{FF2B5EF4-FFF2-40B4-BE49-F238E27FC236}">
                  <a16:creationId xmlns="" xmlns:a16="http://schemas.microsoft.com/office/drawing/2014/main" id="{7FBC54E5-17F5-4587-A5B6-AC05C377F3B3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6">
              <a:extLst>
                <a:ext uri="{FF2B5EF4-FFF2-40B4-BE49-F238E27FC236}">
                  <a16:creationId xmlns="" xmlns:a16="http://schemas.microsoft.com/office/drawing/2014/main" id="{938824B0-E226-4862-BE53-1A6F4398799C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16">
              <a:extLst>
                <a:ext uri="{FF2B5EF4-FFF2-40B4-BE49-F238E27FC236}">
                  <a16:creationId xmlns="" xmlns:a16="http://schemas.microsoft.com/office/drawing/2014/main" id="{C5A73D45-87A3-45B6-B2F6-797CEDB10CDB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16">
              <a:extLst>
                <a:ext uri="{FF2B5EF4-FFF2-40B4-BE49-F238E27FC236}">
                  <a16:creationId xmlns="" xmlns:a16="http://schemas.microsoft.com/office/drawing/2014/main" id="{23823FF2-5C68-4988-866C-7352C66C22DE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16">
              <a:extLst>
                <a:ext uri="{FF2B5EF4-FFF2-40B4-BE49-F238E27FC236}">
                  <a16:creationId xmlns="" xmlns:a16="http://schemas.microsoft.com/office/drawing/2014/main" id="{F973FA15-1E2C-44A2-A85D-D7AB5AD11CA7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6">
              <a:extLst>
                <a:ext uri="{FF2B5EF4-FFF2-40B4-BE49-F238E27FC236}">
                  <a16:creationId xmlns="" xmlns:a16="http://schemas.microsoft.com/office/drawing/2014/main" id="{F8BFA8B2-E4C3-41E7-99F3-45ACDD8B97C3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16">
              <a:extLst>
                <a:ext uri="{FF2B5EF4-FFF2-40B4-BE49-F238E27FC236}">
                  <a16:creationId xmlns="" xmlns:a16="http://schemas.microsoft.com/office/drawing/2014/main" id="{A096EC63-0BDA-40B2-B143-70865A8B64F7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16">
              <a:extLst>
                <a:ext uri="{FF2B5EF4-FFF2-40B4-BE49-F238E27FC236}">
                  <a16:creationId xmlns="" xmlns:a16="http://schemas.microsoft.com/office/drawing/2014/main" id="{F09165D3-4191-456D-B76D-5632E0D63DC2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">
              <a:extLst>
                <a:ext uri="{FF2B5EF4-FFF2-40B4-BE49-F238E27FC236}">
                  <a16:creationId xmlns="" xmlns:a16="http://schemas.microsoft.com/office/drawing/2014/main" id="{881036F1-8712-41AB-A6D8-97CE60AC95D3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">
              <a:extLst>
                <a:ext uri="{FF2B5EF4-FFF2-40B4-BE49-F238E27FC236}">
                  <a16:creationId xmlns="" xmlns:a16="http://schemas.microsoft.com/office/drawing/2014/main" id="{EBB6C648-094B-4ABD-A357-BF458A7D49A5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">
              <a:extLst>
                <a:ext uri="{FF2B5EF4-FFF2-40B4-BE49-F238E27FC236}">
                  <a16:creationId xmlns="" xmlns:a16="http://schemas.microsoft.com/office/drawing/2014/main" id="{C66C9284-6263-4BFD-B7BA-D23C0B5C42A5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16">
              <a:extLst>
                <a:ext uri="{FF2B5EF4-FFF2-40B4-BE49-F238E27FC236}">
                  <a16:creationId xmlns="" xmlns:a16="http://schemas.microsoft.com/office/drawing/2014/main" id="{01BB8B3C-B941-4819-9787-EB0397A03F35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6">
              <a:extLst>
                <a:ext uri="{FF2B5EF4-FFF2-40B4-BE49-F238E27FC236}">
                  <a16:creationId xmlns="" xmlns:a16="http://schemas.microsoft.com/office/drawing/2014/main" id="{11AAE6CA-C30B-4B23-A451-CABDA92F0E27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6">
              <a:extLst>
                <a:ext uri="{FF2B5EF4-FFF2-40B4-BE49-F238E27FC236}">
                  <a16:creationId xmlns="" xmlns:a16="http://schemas.microsoft.com/office/drawing/2014/main" id="{0075A578-82B6-4A74-8D83-77ED72810194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6">
              <a:extLst>
                <a:ext uri="{FF2B5EF4-FFF2-40B4-BE49-F238E27FC236}">
                  <a16:creationId xmlns="" xmlns:a16="http://schemas.microsoft.com/office/drawing/2014/main" id="{E12046C2-CAF0-4FE2-971A-C4118EDA560A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7704CDE-D0DD-48C8-9BA2-047AF0C2932D}"/>
              </a:ext>
            </a:extLst>
          </p:cNvPr>
          <p:cNvGrpSpPr/>
          <p:nvPr/>
        </p:nvGrpSpPr>
        <p:grpSpPr>
          <a:xfrm>
            <a:off x="4106333" y="5297263"/>
            <a:ext cx="865374" cy="1440760"/>
            <a:chOff x="-684584" y="5278238"/>
            <a:chExt cx="427203" cy="71125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6B1F72AB-B8C5-40F3-BDA7-82F9864EDCDF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ADD64A96-D1DF-4919-B14C-2BEAB8B70909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7" name="Freeform 6">
                <a:extLst>
                  <a:ext uri="{FF2B5EF4-FFF2-40B4-BE49-F238E27FC236}">
                    <a16:creationId xmlns="" xmlns:a16="http://schemas.microsoft.com/office/drawing/2014/main" id="{889B3A72-5CEE-4868-8A26-554F44B65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98" name="Rounded Rectangle 60">
                <a:extLst>
                  <a:ext uri="{FF2B5EF4-FFF2-40B4-BE49-F238E27FC236}">
                    <a16:creationId xmlns="" xmlns:a16="http://schemas.microsoft.com/office/drawing/2014/main" id="{2AB5BE36-DD76-44AD-9575-A8F9D1EE472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A9EE8C09-6E1B-45CC-9D5D-EF145C5FB79C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B009FD-C52D-4B38-88FA-303E945DCCC1}"/>
              </a:ext>
            </a:extLst>
          </p:cNvPr>
          <p:cNvSpPr/>
          <p:nvPr/>
        </p:nvSpPr>
        <p:spPr>
          <a:xfrm>
            <a:off x="3397625" y="564776"/>
            <a:ext cx="8068224" cy="5545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3F8E4A-7774-4C71-93CF-A59F004D6F4C}"/>
              </a:ext>
            </a:extLst>
          </p:cNvPr>
          <p:cNvSpPr txBox="1"/>
          <p:nvPr/>
        </p:nvSpPr>
        <p:spPr>
          <a:xfrm>
            <a:off x="3124544" y="385019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A2494F-B3AE-4BD3-A4F6-0ED0026AB8AC}"/>
              </a:ext>
            </a:extLst>
          </p:cNvPr>
          <p:cNvSpPr txBox="1"/>
          <p:nvPr/>
        </p:nvSpPr>
        <p:spPr>
          <a:xfrm>
            <a:off x="4258234" y="3075899"/>
            <a:ext cx="693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4800" b="1" dirty="0" smtClean="0">
                <a:solidFill>
                  <a:schemeClr val="bg1"/>
                </a:solidFill>
                <a:cs typeface="Arial" pitchFamily="34" charset="0"/>
              </a:rPr>
              <a:t>DEMO APLIKASI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2" descr="C:\Users\Multimedia\Downloads\p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" y="1875764"/>
            <a:ext cx="3820362" cy="49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="" xmlns:a16="http://schemas.microsoft.com/office/drawing/2014/main" id="{C368C889-A5A5-443A-9F6E-4CF87019A9F0}"/>
              </a:ext>
            </a:extLst>
          </p:cNvPr>
          <p:cNvSpPr>
            <a:spLocks noChangeAspect="1"/>
          </p:cNvSpPr>
          <p:nvPr/>
        </p:nvSpPr>
        <p:spPr>
          <a:xfrm flipH="1">
            <a:off x="7574791" y="1785341"/>
            <a:ext cx="3639730" cy="196102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LATAR BELAKANG</a:t>
            </a:r>
            <a:endParaRPr lang="en-US" sz="4800" dirty="0"/>
          </a:p>
        </p:txBody>
      </p:sp>
      <p:sp>
        <p:nvSpPr>
          <p:cNvPr id="3" name="Freeform 3">
            <a:extLst>
              <a:ext uri="{FF2B5EF4-FFF2-40B4-BE49-F238E27FC236}">
                <a16:creationId xmlns="" xmlns:a16="http://schemas.microsoft.com/office/drawing/2014/main" id="{40E469E9-6E14-4813-89C2-59435FFC4C77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BBC1D8F-1861-4D8E-A35F-0D12645B3FFA}"/>
              </a:ext>
            </a:extLst>
          </p:cNvPr>
          <p:cNvSpPr txBox="1"/>
          <p:nvPr/>
        </p:nvSpPr>
        <p:spPr>
          <a:xfrm>
            <a:off x="693683" y="1300449"/>
            <a:ext cx="6676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Berdasarkan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hasil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evaluasi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pemanfaatan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presensi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sidik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jari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(finger print)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yang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diterapkan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perlu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dilakukan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upaya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lain yang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efisien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efektif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memantau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jam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ASN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rangka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pembinaan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disiplin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pemenuhan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jam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r"/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Salah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solusi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terbaik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saat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membangun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sebuah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Aplikasi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Presensi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yang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murah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mudah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menjangkau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seluruh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wilayah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C8A358-7A7C-485A-A331-495F42FE67DF}"/>
              </a:ext>
            </a:extLst>
          </p:cNvPr>
          <p:cNvSpPr txBox="1"/>
          <p:nvPr/>
        </p:nvSpPr>
        <p:spPr>
          <a:xfrm>
            <a:off x="6407392" y="3006977"/>
            <a:ext cx="5319004" cy="332398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 err="1">
                <a:latin typeface="+mj-lt"/>
                <a:cs typeface="Arial" pitchFamily="34" charset="0"/>
              </a:rPr>
              <a:t>untuk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penyediaan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Aplikasi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Presensi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dalam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 smtClean="0">
                <a:latin typeface="+mj-lt"/>
                <a:cs typeface="Arial" pitchFamily="34" charset="0"/>
              </a:rPr>
              <a:t>rangka</a:t>
            </a:r>
            <a:r>
              <a:rPr lang="en-US" altLang="ko-KR" sz="3600" dirty="0" smtClean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 smtClean="0">
                <a:latin typeface="+mj-lt"/>
                <a:cs typeface="Arial" pitchFamily="34" charset="0"/>
              </a:rPr>
              <a:t>meningkatkan</a:t>
            </a:r>
            <a:r>
              <a:rPr lang="en-US" altLang="ko-KR" sz="3600" dirty="0" smtClean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disiplin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kerja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dan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mewujudkan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kinerja</a:t>
            </a:r>
            <a:r>
              <a:rPr lang="en-US" altLang="ko-KR" sz="3600" dirty="0">
                <a:latin typeface="+mj-lt"/>
                <a:cs typeface="Arial" pitchFamily="34" charset="0"/>
              </a:rPr>
              <a:t> ASN yang </a:t>
            </a:r>
            <a:r>
              <a:rPr lang="en-US" altLang="ko-KR" sz="3600" dirty="0" err="1" smtClean="0">
                <a:latin typeface="+mj-lt"/>
                <a:cs typeface="Arial" pitchFamily="34" charset="0"/>
              </a:rPr>
              <a:t>sesuai</a:t>
            </a:r>
            <a:r>
              <a:rPr lang="en-US" altLang="ko-KR" sz="3600" dirty="0" smtClean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ekspektasi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r="22038"/>
          <a:stretch>
            <a:fillRect/>
          </a:stretch>
        </p:blipFill>
        <p:spPr/>
      </p:pic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326710" y="769814"/>
            <a:ext cx="5480369" cy="2134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dirty="0" smtClean="0"/>
              <a:t>MAKSUD PEMBANGUNAN APLIKASI PRESENSI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8DF0D535-2F4F-47BE-A859-DFFF58FB5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TUJUAN </a:t>
            </a:r>
            <a:r>
              <a:rPr lang="en-US" sz="3600" dirty="0" smtClean="0"/>
              <a:t>PEMBANGUNAN APLIKASI PRESENSI</a:t>
            </a:r>
            <a:endParaRPr lang="en-US" sz="360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EF1488B8-1DC0-42FB-A871-A79EF4BFA3B0}"/>
              </a:ext>
            </a:extLst>
          </p:cNvPr>
          <p:cNvSpPr/>
          <p:nvPr/>
        </p:nvSpPr>
        <p:spPr>
          <a:xfrm>
            <a:off x="6392827" y="2431496"/>
            <a:ext cx="4888305" cy="4426505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/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0" name="Graphic 16">
            <a:extLst>
              <a:ext uri="{FF2B5EF4-FFF2-40B4-BE49-F238E27FC236}">
                <a16:creationId xmlns="" xmlns:a16="http://schemas.microsoft.com/office/drawing/2014/main" id="{BA6480C9-0EDF-444D-A0AC-4B4BAA78BBC3}"/>
              </a:ext>
            </a:extLst>
          </p:cNvPr>
          <p:cNvGrpSpPr/>
          <p:nvPr/>
        </p:nvGrpSpPr>
        <p:grpSpPr>
          <a:xfrm>
            <a:off x="7944074" y="1305373"/>
            <a:ext cx="1240353" cy="1059447"/>
            <a:chOff x="6610633" y="3871166"/>
            <a:chExt cx="1240353" cy="1059447"/>
          </a:xfrm>
          <a:solidFill>
            <a:schemeClr val="accent1"/>
          </a:solidFill>
        </p:grpSpPr>
        <p:sp>
          <p:nvSpPr>
            <p:cNvPr id="11" name="Graphic 16">
              <a:extLst>
                <a:ext uri="{FF2B5EF4-FFF2-40B4-BE49-F238E27FC236}">
                  <a16:creationId xmlns="" xmlns:a16="http://schemas.microsoft.com/office/drawing/2014/main" id="{BC4835EC-6EEB-4E09-97C2-5775F0A2E87C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="" xmlns:a16="http://schemas.microsoft.com/office/drawing/2014/main" id="{623FBB27-B5F7-4F95-A7CC-4575E1ED82BB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">
              <a:extLst>
                <a:ext uri="{FF2B5EF4-FFF2-40B4-BE49-F238E27FC236}">
                  <a16:creationId xmlns="" xmlns:a16="http://schemas.microsoft.com/office/drawing/2014/main" id="{02EF7895-3BF2-429F-947C-C6C644001CD0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="" xmlns:a16="http://schemas.microsoft.com/office/drawing/2014/main" id="{3A683C04-A9BA-47C9-B393-14B04A365401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="" xmlns:a16="http://schemas.microsoft.com/office/drawing/2014/main" id="{4A5A3176-6DE1-4450-9A49-A1069B80D163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46CF7C9-2572-4FF2-8CD1-DD37811ED98C}"/>
              </a:ext>
            </a:extLst>
          </p:cNvPr>
          <p:cNvSpPr txBox="1"/>
          <p:nvPr/>
        </p:nvSpPr>
        <p:spPr>
          <a:xfrm>
            <a:off x="1530868" y="1751208"/>
            <a:ext cx="585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Memperoleh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presensi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mudah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akurat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efisien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menjangkau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wilayah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ASN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663C8F2C-5CCB-4260-B05A-1FBFE47B8286}"/>
              </a:ext>
            </a:extLst>
          </p:cNvPr>
          <p:cNvSpPr/>
          <p:nvPr/>
        </p:nvSpPr>
        <p:spPr>
          <a:xfrm>
            <a:off x="730491" y="1879842"/>
            <a:ext cx="688032" cy="68803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947516-F492-49DD-BBE0-ED4525AFEA4B}"/>
              </a:ext>
            </a:extLst>
          </p:cNvPr>
          <p:cNvSpPr txBox="1"/>
          <p:nvPr/>
        </p:nvSpPr>
        <p:spPr>
          <a:xfrm>
            <a:off x="751951" y="197495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B7D9BD-FE8A-4398-8A95-454D2550524D}"/>
              </a:ext>
            </a:extLst>
          </p:cNvPr>
          <p:cNvSpPr txBox="1"/>
          <p:nvPr/>
        </p:nvSpPr>
        <p:spPr>
          <a:xfrm>
            <a:off x="1530869" y="2785639"/>
            <a:ext cx="609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Memperoleh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aolikasi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presensi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terintegrasi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Sistem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Informasi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Kepegawaian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C8F857C6-C18D-44AF-AC60-DF5DA8B6C224}"/>
              </a:ext>
            </a:extLst>
          </p:cNvPr>
          <p:cNvSpPr/>
          <p:nvPr/>
        </p:nvSpPr>
        <p:spPr>
          <a:xfrm>
            <a:off x="730491" y="2743938"/>
            <a:ext cx="688032" cy="688032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EB5ECBE-9104-4504-B7DE-38CA3ACE8410}"/>
              </a:ext>
            </a:extLst>
          </p:cNvPr>
          <p:cNvSpPr txBox="1"/>
          <p:nvPr/>
        </p:nvSpPr>
        <p:spPr>
          <a:xfrm>
            <a:off x="751951" y="2826346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153DADA-491A-40BC-BA97-3DFE0F92122B}"/>
              </a:ext>
            </a:extLst>
          </p:cNvPr>
          <p:cNvSpPr txBox="1"/>
          <p:nvPr/>
        </p:nvSpPr>
        <p:spPr>
          <a:xfrm>
            <a:off x="1530869" y="3649735"/>
            <a:ext cx="546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pelayanan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kepegawaian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ASN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Kabupaten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Bantul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A31300EC-30EA-493D-8CF9-4CD7E61E4086}"/>
              </a:ext>
            </a:extLst>
          </p:cNvPr>
          <p:cNvSpPr/>
          <p:nvPr/>
        </p:nvSpPr>
        <p:spPr>
          <a:xfrm>
            <a:off x="730491" y="3608034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223FA54-4576-451A-AE05-51D8B37E7BAD}"/>
              </a:ext>
            </a:extLst>
          </p:cNvPr>
          <p:cNvSpPr txBox="1"/>
          <p:nvPr/>
        </p:nvSpPr>
        <p:spPr>
          <a:xfrm>
            <a:off x="751951" y="3703142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0C7846D-BABA-4EEE-8894-1DF9DF1BF902}"/>
              </a:ext>
            </a:extLst>
          </p:cNvPr>
          <p:cNvSpPr txBox="1"/>
          <p:nvPr/>
        </p:nvSpPr>
        <p:spPr>
          <a:xfrm>
            <a:off x="1530869" y="4513831"/>
            <a:ext cx="546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kedisiplinan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ASN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64F0634A-D3B3-4EBD-ABFF-862BAE82F27D}"/>
              </a:ext>
            </a:extLst>
          </p:cNvPr>
          <p:cNvSpPr/>
          <p:nvPr/>
        </p:nvSpPr>
        <p:spPr>
          <a:xfrm>
            <a:off x="730491" y="4472130"/>
            <a:ext cx="688032" cy="68803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7E1CB92-4E1F-43AD-A7DA-290DA4DD3D22}"/>
              </a:ext>
            </a:extLst>
          </p:cNvPr>
          <p:cNvSpPr txBox="1"/>
          <p:nvPr/>
        </p:nvSpPr>
        <p:spPr>
          <a:xfrm>
            <a:off x="751951" y="455453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578388"/>
          </a:xfrm>
        </p:spPr>
        <p:txBody>
          <a:bodyPr/>
          <a:lstStyle/>
          <a:p>
            <a:r>
              <a:rPr lang="en-US" sz="4800" dirty="0" smtClean="0"/>
              <a:t>SASARAN PEMBANGUNAN</a:t>
            </a:r>
          </a:p>
          <a:p>
            <a:r>
              <a:rPr lang="en-US" sz="4800" dirty="0" smtClean="0"/>
              <a:t>APLIKASI PRESENSI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CA1C64E-364C-4629-B79A-455C4282C180}"/>
              </a:ext>
            </a:extLst>
          </p:cNvPr>
          <p:cNvSpPr/>
          <p:nvPr/>
        </p:nvSpPr>
        <p:spPr>
          <a:xfrm>
            <a:off x="0" y="2394604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C3333C5-4E3C-42AA-B2CA-09DC0DDE165F}"/>
              </a:ext>
            </a:extLst>
          </p:cNvPr>
          <p:cNvSpPr/>
          <p:nvPr/>
        </p:nvSpPr>
        <p:spPr>
          <a:xfrm>
            <a:off x="1886818" y="2390819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7BF2A7-8B4D-4F34-A06F-89732E373775}"/>
              </a:ext>
            </a:extLst>
          </p:cNvPr>
          <p:cNvSpPr/>
          <p:nvPr/>
        </p:nvSpPr>
        <p:spPr>
          <a:xfrm>
            <a:off x="3725964" y="2390819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1CC6A6-DFED-41A2-A1E1-3831E36B24CC}"/>
              </a:ext>
            </a:extLst>
          </p:cNvPr>
          <p:cNvSpPr/>
          <p:nvPr/>
        </p:nvSpPr>
        <p:spPr>
          <a:xfrm>
            <a:off x="5571857" y="2390819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A27C746-723A-4B22-8D09-F59312C40083}"/>
              </a:ext>
            </a:extLst>
          </p:cNvPr>
          <p:cNvSpPr/>
          <p:nvPr/>
        </p:nvSpPr>
        <p:spPr>
          <a:xfrm>
            <a:off x="7409204" y="2390819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FA5935-E706-4D24-85C3-34E4492C4202}"/>
              </a:ext>
            </a:extLst>
          </p:cNvPr>
          <p:cNvSpPr/>
          <p:nvPr/>
        </p:nvSpPr>
        <p:spPr>
          <a:xfrm>
            <a:off x="9260868" y="2390819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="" xmlns:a16="http://schemas.microsoft.com/office/drawing/2014/main" id="{9B26CE37-FC7B-4508-AB98-6187FED19AA9}"/>
              </a:ext>
            </a:extLst>
          </p:cNvPr>
          <p:cNvSpPr/>
          <p:nvPr/>
        </p:nvSpPr>
        <p:spPr>
          <a:xfrm rot="18900000">
            <a:off x="10232248" y="2109134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그룹 47">
            <a:extLst>
              <a:ext uri="{FF2B5EF4-FFF2-40B4-BE49-F238E27FC236}">
                <a16:creationId xmlns="" xmlns:a16="http://schemas.microsoft.com/office/drawing/2014/main" id="{15936D43-7FC2-4C31-815B-9836AC17C5D3}"/>
              </a:ext>
            </a:extLst>
          </p:cNvPr>
          <p:cNvGrpSpPr/>
          <p:nvPr/>
        </p:nvGrpSpPr>
        <p:grpSpPr>
          <a:xfrm>
            <a:off x="5304362" y="2300631"/>
            <a:ext cx="540000" cy="540000"/>
            <a:chOff x="4504969" y="3665239"/>
            <a:chExt cx="540000" cy="54000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3F66235-3C48-4696-ACF1-E0F9ACA5FC1C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6EF96BC-3DA7-421D-BADF-46EB16F9D37A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27">
            <a:extLst>
              <a:ext uri="{FF2B5EF4-FFF2-40B4-BE49-F238E27FC236}">
                <a16:creationId xmlns="" xmlns:a16="http://schemas.microsoft.com/office/drawing/2014/main" id="{7B1FB405-A9C0-4B01-81AC-F53ABC9817F2}"/>
              </a:ext>
            </a:extLst>
          </p:cNvPr>
          <p:cNvGrpSpPr/>
          <p:nvPr/>
        </p:nvGrpSpPr>
        <p:grpSpPr>
          <a:xfrm>
            <a:off x="7144421" y="2306330"/>
            <a:ext cx="540000" cy="540000"/>
            <a:chOff x="5945694" y="3670938"/>
            <a:chExt cx="540000" cy="5400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8A7CC0A-4770-47E6-AD2F-40D99FFF4B96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DD1A4AA-3C8E-4D90-8C2C-92F563EEDB22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6">
            <a:extLst>
              <a:ext uri="{FF2B5EF4-FFF2-40B4-BE49-F238E27FC236}">
                <a16:creationId xmlns="" xmlns:a16="http://schemas.microsoft.com/office/drawing/2014/main" id="{8C1463D4-DEB3-499E-A02B-0FB4FBA84C7F}"/>
              </a:ext>
            </a:extLst>
          </p:cNvPr>
          <p:cNvGrpSpPr/>
          <p:nvPr/>
        </p:nvGrpSpPr>
        <p:grpSpPr>
          <a:xfrm>
            <a:off x="8984481" y="2312029"/>
            <a:ext cx="540000" cy="540000"/>
            <a:chOff x="8984481" y="3676637"/>
            <a:chExt cx="540000" cy="540000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88292DB3-8D0E-471C-A995-D5E462A7B604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6001081D-B259-40FA-A3E5-CFCFEF1D817D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직사각형 5">
            <a:extLst>
              <a:ext uri="{FF2B5EF4-FFF2-40B4-BE49-F238E27FC236}">
                <a16:creationId xmlns="" xmlns:a16="http://schemas.microsoft.com/office/drawing/2014/main" id="{81674A97-41D3-4FB8-8477-D063248F1B84}"/>
              </a:ext>
            </a:extLst>
          </p:cNvPr>
          <p:cNvSpPr/>
          <p:nvPr/>
        </p:nvSpPr>
        <p:spPr>
          <a:xfrm>
            <a:off x="4180544" y="3223740"/>
            <a:ext cx="71663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altLang="ko-KR" sz="4400" dirty="0" smtClean="0"/>
              <a:t>Aplikasi </a:t>
            </a:r>
            <a:r>
              <a:rPr lang="nn-NO" altLang="ko-KR" sz="4400" dirty="0"/>
              <a:t>Presensi yang mudah, akurat, efisien </a:t>
            </a:r>
            <a:r>
              <a:rPr lang="nn-NO" altLang="ko-KR" sz="4400" dirty="0" smtClean="0"/>
              <a:t>dan </a:t>
            </a:r>
            <a:r>
              <a:rPr lang="nn-NO" altLang="ko-KR" sz="4400" dirty="0" smtClean="0"/>
              <a:t>menjangkau </a:t>
            </a:r>
            <a:r>
              <a:rPr lang="nn-NO" altLang="ko-KR" sz="4400" dirty="0"/>
              <a:t>seluruh lokasi bekerja </a:t>
            </a:r>
            <a:r>
              <a:rPr lang="nn-NO" altLang="ko-KR" sz="4400" dirty="0" smtClean="0"/>
              <a:t>ASN</a:t>
            </a:r>
            <a:r>
              <a:rPr lang="id-ID" altLang="ko-KR" sz="4400" dirty="0" smtClean="0"/>
              <a:t> (PNS – PPPK)</a:t>
            </a:r>
            <a:endParaRPr lang="ko-KR" altLang="en-US" sz="4400" dirty="0"/>
          </a:p>
        </p:txBody>
      </p:sp>
      <p:pic>
        <p:nvPicPr>
          <p:cNvPr id="50" name="Picture 2" descr="C:\Users\Multimedia\Downloads\p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1" y="1875764"/>
            <a:ext cx="3820362" cy="49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DD91454E-8E0C-45EF-BCD5-912C946B0F50}"/>
              </a:ext>
            </a:extLst>
          </p:cNvPr>
          <p:cNvSpPr/>
          <p:nvPr/>
        </p:nvSpPr>
        <p:spPr>
          <a:xfrm>
            <a:off x="5777753" y="3403443"/>
            <a:ext cx="57546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 ASN</a:t>
            </a:r>
          </a:p>
          <a:p>
            <a:pPr algn="r"/>
            <a:r>
              <a:rPr lang="id-ID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 PNS DAN PPPK )</a:t>
            </a:r>
            <a:endParaRPr lang="nn-NO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cture 2" descr="C:\Users\Multimedia\Downloads\p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1" y="862812"/>
            <a:ext cx="4627902" cy="60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4E10FB99-1E92-4674-89F6-0F474607F250}"/>
              </a:ext>
            </a:extLst>
          </p:cNvPr>
          <p:cNvSpPr txBox="1">
            <a:spLocks/>
          </p:cNvSpPr>
          <p:nvPr/>
        </p:nvSpPr>
        <p:spPr>
          <a:xfrm>
            <a:off x="5015753" y="638022"/>
            <a:ext cx="6664575" cy="1709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id-ID" altLang="ko-KR" sz="5400" b="1" dirty="0" smtClean="0"/>
              <a:t>SIAPA YANG MENGGUNAKAN ?</a:t>
            </a:r>
            <a:endParaRPr lang="en-US" altLang="ko-KR" sz="5400" b="1" dirty="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666EA9C-7039-4D83-A1AE-64C76655D532}"/>
              </a:ext>
            </a:extLst>
          </p:cNvPr>
          <p:cNvGrpSpPr/>
          <p:nvPr/>
        </p:nvGrpSpPr>
        <p:grpSpPr>
          <a:xfrm>
            <a:off x="822556" y="409090"/>
            <a:ext cx="10385444" cy="1529906"/>
            <a:chOff x="596176" y="4031204"/>
            <a:chExt cx="2967129" cy="1529906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A117815-EC0A-4AD9-B9DD-16570032633D}"/>
                </a:ext>
              </a:extLst>
            </p:cNvPr>
            <p:cNvSpPr txBox="1"/>
            <p:nvPr/>
          </p:nvSpPr>
          <p:spPr>
            <a:xfrm>
              <a:off x="596176" y="460700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Aplikasi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Presensi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Berbasis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Mobile (Android, IOS)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Aplikasi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Pengelolaan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Presensi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Berbasis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Web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65F0A8C-97D5-462B-85C0-14DF60443841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</a:t>
              </a:r>
              <a:r>
                <a:rPr lang="en-US" altLang="ko-K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APLIKASI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4" y="2377441"/>
            <a:ext cx="1682720" cy="3101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74" y="2541543"/>
            <a:ext cx="4024652" cy="2518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16" y="2481632"/>
            <a:ext cx="1218172" cy="12181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95" y="3928405"/>
            <a:ext cx="943477" cy="12063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41021" y="5171609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71857" y="5217757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4479" y="6045406"/>
            <a:ext cx="1620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PEGAWAI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13068" y="6041335"/>
            <a:ext cx="4743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 OPD / ADMINISTRATOR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666EA9C-7039-4D83-A1AE-64C76655D532}"/>
              </a:ext>
            </a:extLst>
          </p:cNvPr>
          <p:cNvGrpSpPr/>
          <p:nvPr/>
        </p:nvGrpSpPr>
        <p:grpSpPr>
          <a:xfrm>
            <a:off x="909628" y="444355"/>
            <a:ext cx="6365931" cy="837409"/>
            <a:chOff x="596176" y="4031204"/>
            <a:chExt cx="2967129" cy="1099019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A117815-EC0A-4AD9-B9DD-16570032633D}"/>
                </a:ext>
              </a:extLst>
            </p:cNvPr>
            <p:cNvSpPr txBox="1"/>
            <p:nvPr/>
          </p:nvSpPr>
          <p:spPr>
            <a:xfrm>
              <a:off x="596176" y="4607003"/>
              <a:ext cx="2967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65F0A8C-97D5-462B-85C0-14DF60443841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REKOMENDASI PERANGKAT 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3" y="2200960"/>
            <a:ext cx="2045561" cy="37707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01" y="2453251"/>
            <a:ext cx="1633102" cy="16331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6" y="2049213"/>
            <a:ext cx="1514654" cy="193659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73617" y="3985808"/>
            <a:ext cx="121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IOS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34561" y="4547731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 8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5888" y="4643407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 10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628" y="1281764"/>
            <a:ext cx="775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Rekomendasi OS minimal perangkat saat ini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위쪽 모서리 34">
            <a:extLst>
              <a:ext uri="{FF2B5EF4-FFF2-40B4-BE49-F238E27FC236}">
                <a16:creationId xmlns="" xmlns:a16="http://schemas.microsoft.com/office/drawing/2014/main" id="{9623D66C-F01B-4F20-BD65-5AEEFB71834F}"/>
              </a:ext>
            </a:extLst>
          </p:cNvPr>
          <p:cNvSpPr/>
          <p:nvPr/>
        </p:nvSpPr>
        <p:spPr>
          <a:xfrm rot="16200000">
            <a:off x="2210295" y="230726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6DF268-B589-447D-BD8F-90C40D110CED}"/>
              </a:ext>
            </a:extLst>
          </p:cNvPr>
          <p:cNvSpPr/>
          <p:nvPr/>
        </p:nvSpPr>
        <p:spPr>
          <a:xfrm>
            <a:off x="6755800" y="282026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9E9E1C-995A-4DF9-9022-804073E40752}"/>
              </a:ext>
            </a:extLst>
          </p:cNvPr>
          <p:cNvSpPr/>
          <p:nvPr/>
        </p:nvSpPr>
        <p:spPr>
          <a:xfrm>
            <a:off x="5176266" y="282026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141E11-8CAA-4119-A06B-A5F86F57E5BF}"/>
              </a:ext>
            </a:extLst>
          </p:cNvPr>
          <p:cNvSpPr/>
          <p:nvPr/>
        </p:nvSpPr>
        <p:spPr>
          <a:xfrm>
            <a:off x="3596732" y="282026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DE84E49-816A-4028-B64D-528FEC93B1DE}"/>
              </a:ext>
            </a:extLst>
          </p:cNvPr>
          <p:cNvSpPr/>
          <p:nvPr/>
        </p:nvSpPr>
        <p:spPr>
          <a:xfrm>
            <a:off x="4113679" y="3888886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64E91C3-F60C-457C-9250-F5B02A23A5F3}"/>
              </a:ext>
            </a:extLst>
          </p:cNvPr>
          <p:cNvSpPr/>
          <p:nvPr/>
        </p:nvSpPr>
        <p:spPr>
          <a:xfrm>
            <a:off x="2541067" y="3888886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D8C6743-442D-4592-B7D2-BDE09383C98F}"/>
              </a:ext>
            </a:extLst>
          </p:cNvPr>
          <p:cNvSpPr/>
          <p:nvPr/>
        </p:nvSpPr>
        <p:spPr>
          <a:xfrm>
            <a:off x="7258903" y="3888886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07FC6C9-3DF7-4384-8292-399669BEE91C}"/>
              </a:ext>
            </a:extLst>
          </p:cNvPr>
          <p:cNvSpPr/>
          <p:nvPr/>
        </p:nvSpPr>
        <p:spPr>
          <a:xfrm>
            <a:off x="5686291" y="3888886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FE02595-047C-4899-BFF6-F23EC22625A3}"/>
              </a:ext>
            </a:extLst>
          </p:cNvPr>
          <p:cNvGrpSpPr/>
          <p:nvPr/>
        </p:nvGrpSpPr>
        <p:grpSpPr>
          <a:xfrm>
            <a:off x="1836075" y="4651271"/>
            <a:ext cx="2008654" cy="1632349"/>
            <a:chOff x="418500" y="3362835"/>
            <a:chExt cx="2876456" cy="163234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C7C1BD9-4A7F-4509-9D46-9E8485F2C98C}"/>
                </a:ext>
              </a:extLst>
            </p:cNvPr>
            <p:cNvSpPr txBox="1"/>
            <p:nvPr/>
          </p:nvSpPr>
          <p:spPr>
            <a:xfrm>
              <a:off x="418500" y="3825633"/>
              <a:ext cx="28764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ekam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kehadiran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Laporan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dibuat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pencarian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bulan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tahun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174A952-2D5B-42E7-B9F5-0618B750EC30}"/>
                </a:ext>
              </a:extLst>
            </p:cNvPr>
            <p:cNvSpPr txBox="1"/>
            <p:nvPr/>
          </p:nvSpPr>
          <p:spPr>
            <a:xfrm>
              <a:off x="611067" y="3362835"/>
              <a:ext cx="2491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Modul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5FC133-450F-47AA-A994-ADD5E3A09F34}"/>
              </a:ext>
            </a:extLst>
          </p:cNvPr>
          <p:cNvSpPr txBox="1"/>
          <p:nvPr/>
        </p:nvSpPr>
        <p:spPr>
          <a:xfrm>
            <a:off x="3677637" y="4651271"/>
            <a:ext cx="143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Modul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ijin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cuti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645488-92D1-431F-B14F-736E8E8F248C}"/>
              </a:ext>
            </a:extLst>
          </p:cNvPr>
          <p:cNvSpPr txBox="1"/>
          <p:nvPr/>
        </p:nvSpPr>
        <p:spPr>
          <a:xfrm>
            <a:off x="5250249" y="4651271"/>
            <a:ext cx="1438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Modul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stem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kepegawaian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SAPA ASN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42F4F2-F523-4495-AFFC-F8A88AEA6576}"/>
              </a:ext>
            </a:extLst>
          </p:cNvPr>
          <p:cNvSpPr txBox="1"/>
          <p:nvPr/>
        </p:nvSpPr>
        <p:spPr>
          <a:xfrm>
            <a:off x="6822861" y="4651271"/>
            <a:ext cx="1438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Modul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dashboard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presensi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7CE1E-475A-419E-A3BC-F33655F8434E}"/>
              </a:ext>
            </a:extLst>
          </p:cNvPr>
          <p:cNvSpPr txBox="1"/>
          <p:nvPr/>
        </p:nvSpPr>
        <p:spPr>
          <a:xfrm>
            <a:off x="8395472" y="4651271"/>
            <a:ext cx="1438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Modul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verifikasi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ijin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cuti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E2F3F907-FFF1-4301-98CA-BA7662C81991}"/>
              </a:ext>
            </a:extLst>
          </p:cNvPr>
          <p:cNvSpPr txBox="1">
            <a:spLocks/>
          </p:cNvSpPr>
          <p:nvPr/>
        </p:nvSpPr>
        <p:spPr>
          <a:xfrm>
            <a:off x="3885426" y="2357369"/>
            <a:ext cx="4392488" cy="39917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 smtClean="0">
                <a:solidFill>
                  <a:schemeClr val="accent3"/>
                </a:solidFill>
                <a:cs typeface="Arial" pitchFamily="34" charset="0"/>
              </a:rPr>
              <a:t>Modul</a:t>
            </a:r>
            <a:r>
              <a:rPr lang="en-US" altLang="ko-KR" sz="1800" b="1" dirty="0" smtClean="0">
                <a:solidFill>
                  <a:schemeClr val="accent3"/>
                </a:solidFill>
                <a:cs typeface="Arial" pitchFamily="34" charset="0"/>
              </a:rPr>
              <a:t> Administrator</a:t>
            </a:r>
            <a:endParaRPr lang="en-US" altLang="ko-KR" sz="1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1" name="그룹 37">
            <a:extLst>
              <a:ext uri="{FF2B5EF4-FFF2-40B4-BE49-F238E27FC236}">
                <a16:creationId xmlns="" xmlns:a16="http://schemas.microsoft.com/office/drawing/2014/main" id="{6B45C157-85EB-4B1B-8BFF-15E69B99FC35}"/>
              </a:ext>
            </a:extLst>
          </p:cNvPr>
          <p:cNvGrpSpPr/>
          <p:nvPr/>
        </p:nvGrpSpPr>
        <p:grpSpPr>
          <a:xfrm>
            <a:off x="960761" y="2397946"/>
            <a:ext cx="10331900" cy="1929206"/>
            <a:chOff x="960760" y="2228124"/>
            <a:chExt cx="10331900" cy="2156065"/>
          </a:xfrm>
        </p:grpSpPr>
        <p:sp>
          <p:nvSpPr>
            <p:cNvPr id="32" name="Bent Arrow 3">
              <a:extLst>
                <a:ext uri="{FF2B5EF4-FFF2-40B4-BE49-F238E27FC236}">
                  <a16:creationId xmlns="" xmlns:a16="http://schemas.microsoft.com/office/drawing/2014/main" id="{69EC505B-CABB-46C7-B286-9158E212559A}"/>
                </a:ext>
              </a:extLst>
            </p:cNvPr>
            <p:cNvSpPr/>
            <p:nvPr/>
          </p:nvSpPr>
          <p:spPr>
            <a:xfrm rot="5400000" flipH="1">
              <a:off x="10074249" y="3012484"/>
              <a:ext cx="1055993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="" xmlns:a16="http://schemas.microsoft.com/office/drawing/2014/main" id="{57780551-DC19-4E20-839B-B2A81B30C343}"/>
                </a:ext>
              </a:extLst>
            </p:cNvPr>
            <p:cNvSpPr/>
            <p:nvPr/>
          </p:nvSpPr>
          <p:spPr>
            <a:xfrm rot="16200000" flipH="1">
              <a:off x="1444625" y="1903852"/>
              <a:ext cx="940644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="" xmlns:a16="http://schemas.microsoft.com/office/drawing/2014/main" id="{90D69CA3-D974-4529-BC8B-8E764442C844}"/>
                </a:ext>
              </a:extLst>
            </p:cNvPr>
            <p:cNvSpPr/>
            <p:nvPr/>
          </p:nvSpPr>
          <p:spPr>
            <a:xfrm flipH="1">
              <a:off x="9269085" y="2228124"/>
              <a:ext cx="1938914" cy="812172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="" xmlns:a16="http://schemas.microsoft.com/office/drawing/2014/main" id="{951E1CEE-957D-42BE-BAC1-BA12EBF02048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911766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27EF938-AF57-429F-A6A3-0851CC98C741}"/>
              </a:ext>
            </a:extLst>
          </p:cNvPr>
          <p:cNvSpPr txBox="1"/>
          <p:nvPr/>
        </p:nvSpPr>
        <p:spPr>
          <a:xfrm>
            <a:off x="2224559" y="2920906"/>
            <a:ext cx="11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setting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C9B2E01-A7E2-48CD-BB42-2F8FEB3D8D8A}"/>
              </a:ext>
            </a:extLst>
          </p:cNvPr>
          <p:cNvSpPr txBox="1"/>
          <p:nvPr/>
        </p:nvSpPr>
        <p:spPr>
          <a:xfrm>
            <a:off x="3786895" y="2915698"/>
            <a:ext cx="11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setting unit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organisasi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343DDA9-8BE9-4E58-AD48-4E5A1060580D}"/>
              </a:ext>
            </a:extLst>
          </p:cNvPr>
          <p:cNvSpPr txBox="1"/>
          <p:nvPr/>
        </p:nvSpPr>
        <p:spPr>
          <a:xfrm>
            <a:off x="5366428" y="2915698"/>
            <a:ext cx="119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setting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koordinasi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unit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organiasi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4E3A47A-CD0A-429D-BE22-6ADD89CE083E}"/>
              </a:ext>
            </a:extLst>
          </p:cNvPr>
          <p:cNvSpPr txBox="1"/>
          <p:nvPr/>
        </p:nvSpPr>
        <p:spPr>
          <a:xfrm>
            <a:off x="6755800" y="2915698"/>
            <a:ext cx="1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pengunjian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ID 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device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smarphone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9611C375-849E-4009-AAC2-69D8C7B16AC4}"/>
              </a:ext>
            </a:extLst>
          </p:cNvPr>
          <p:cNvGrpSpPr/>
          <p:nvPr/>
        </p:nvGrpSpPr>
        <p:grpSpPr>
          <a:xfrm>
            <a:off x="8515006" y="2915698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36F7E36-5AF6-428B-BF21-6145477CA3B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DA8FBC5-4933-4E87-9B08-5DDA5B69192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="" xmlns:a16="http://schemas.microsoft.com/office/drawing/2014/main" id="{EC89C68D-7832-407A-BE78-4F5BB34E605B}"/>
              </a:ext>
            </a:extLst>
          </p:cNvPr>
          <p:cNvSpPr/>
          <p:nvPr/>
        </p:nvSpPr>
        <p:spPr>
          <a:xfrm>
            <a:off x="2694755" y="4028740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="" xmlns:a16="http://schemas.microsoft.com/office/drawing/2014/main" id="{07FD7E2C-3A31-4E02-B19F-CCA3F64A0013}"/>
              </a:ext>
            </a:extLst>
          </p:cNvPr>
          <p:cNvSpPr/>
          <p:nvPr/>
        </p:nvSpPr>
        <p:spPr>
          <a:xfrm>
            <a:off x="4291150" y="4017651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="" xmlns:a16="http://schemas.microsoft.com/office/drawing/2014/main" id="{A3FE4D11-14B9-4CA8-9EF7-89ED26CE13CA}"/>
              </a:ext>
            </a:extLst>
          </p:cNvPr>
          <p:cNvSpPr/>
          <p:nvPr/>
        </p:nvSpPr>
        <p:spPr>
          <a:xfrm flipH="1">
            <a:off x="5811995" y="4047199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="" xmlns:a16="http://schemas.microsoft.com/office/drawing/2014/main" id="{AB859DE1-3A69-449E-9897-0868A8D5F221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054840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="" xmlns:a16="http://schemas.microsoft.com/office/drawing/2014/main" id="{2728B4B0-ECE4-4B9E-B811-46FC977A8E55}"/>
              </a:ext>
            </a:extLst>
          </p:cNvPr>
          <p:cNvSpPr/>
          <p:nvPr/>
        </p:nvSpPr>
        <p:spPr>
          <a:xfrm>
            <a:off x="8922293" y="4064578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사각형: 둥근 위쪽 모서리 34">
            <a:extLst>
              <a:ext uri="{FF2B5EF4-FFF2-40B4-BE49-F238E27FC236}">
                <a16:creationId xmlns="" xmlns:a16="http://schemas.microsoft.com/office/drawing/2014/main" id="{9623D66C-F01B-4F20-BD65-5AEEFB71834F}"/>
              </a:ext>
            </a:extLst>
          </p:cNvPr>
          <p:cNvSpPr/>
          <p:nvPr/>
        </p:nvSpPr>
        <p:spPr>
          <a:xfrm rot="5400000">
            <a:off x="8849417" y="2307496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27EF938-AF57-429F-A6A3-0851CC98C741}"/>
              </a:ext>
            </a:extLst>
          </p:cNvPr>
          <p:cNvSpPr txBox="1"/>
          <p:nvPr/>
        </p:nvSpPr>
        <p:spPr>
          <a:xfrm>
            <a:off x="8687211" y="2908346"/>
            <a:ext cx="119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setting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jadwal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shif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pegawai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666EA9C-7039-4D83-A1AE-64C76655D532}"/>
              </a:ext>
            </a:extLst>
          </p:cNvPr>
          <p:cNvGrpSpPr/>
          <p:nvPr/>
        </p:nvGrpSpPr>
        <p:grpSpPr>
          <a:xfrm>
            <a:off x="822556" y="409090"/>
            <a:ext cx="10385444" cy="1099019"/>
            <a:chOff x="596176" y="4031204"/>
            <a:chExt cx="2967129" cy="1099019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A117815-EC0A-4AD9-B9DD-16570032633D}"/>
                </a:ext>
              </a:extLst>
            </p:cNvPr>
            <p:cNvSpPr txBox="1"/>
            <p:nvPr/>
          </p:nvSpPr>
          <p:spPr>
            <a:xfrm>
              <a:off x="596176" y="4607003"/>
              <a:ext cx="2967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ADMIN APLIKASI </a:t>
              </a:r>
              <a:r>
                <a:rPr lang="en-US" altLang="ko-KR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Berbasis</a:t>
              </a:r>
              <a:r>
                <a:rPr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Web, </a:t>
              </a:r>
              <a:r>
                <a:rPr lang="en-US" altLang="ko-KR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dengan</a:t>
              </a: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fitur</a:t>
              </a:r>
              <a:r>
                <a:rPr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: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65F0A8C-97D5-462B-85C0-14DF60443841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FITUR APLIKASI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79" y="3886393"/>
            <a:ext cx="568685" cy="5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368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Contents Slide Master</vt:lpstr>
      <vt:lpstr>Section Break Slide Master</vt:lpstr>
      <vt:lpstr>SOSIALISASI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diginet-61</cp:lastModifiedBy>
  <cp:revision>103</cp:revision>
  <dcterms:created xsi:type="dcterms:W3CDTF">2020-01-20T05:08:25Z</dcterms:created>
  <dcterms:modified xsi:type="dcterms:W3CDTF">2023-03-27T23:52:14Z</dcterms:modified>
</cp:coreProperties>
</file>