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notesMasterIdLst>
    <p:notesMasterId r:id="rId14"/>
  </p:notesMasterIdLst>
  <p:sldIdLst>
    <p:sldId id="338" r:id="rId3"/>
    <p:sldId id="334" r:id="rId4"/>
    <p:sldId id="308" r:id="rId5"/>
    <p:sldId id="332" r:id="rId6"/>
    <p:sldId id="259" r:id="rId7"/>
    <p:sldId id="320" r:id="rId8"/>
    <p:sldId id="339" r:id="rId9"/>
    <p:sldId id="340" r:id="rId10"/>
    <p:sldId id="309" r:id="rId11"/>
    <p:sldId id="298" r:id="rId12"/>
    <p:sldId id="32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-132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9107031-9979-4E86-8163-9043F6C98EEE}"/>
              </a:ext>
            </a:extLst>
          </p:cNvPr>
          <p:cNvSpPr/>
          <p:nvPr userDrawn="1"/>
        </p:nvSpPr>
        <p:spPr>
          <a:xfrm>
            <a:off x="-1" y="828942"/>
            <a:ext cx="4862557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8DBC7CC-2C91-44C5-B8FB-33A5F062ACC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="" xmlns:a16="http://schemas.microsoft.com/office/drawing/2014/main" id="{4F1AA131-8A58-4FF0-926C-D0B386C6EC0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681BDAC6-2D9B-4879-8795-C983D202094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885720" y="2827733"/>
            <a:ext cx="1334480" cy="24776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 And Send To Back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="" xmlns:a16="http://schemas.microsoft.com/office/drawing/2014/main" id="{D9DC7CCE-1EE8-48DF-86C2-311D432FB3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6C9E1EC0-04E1-4608-87AC-B518E68DD48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400800" cy="6858000"/>
          </a:xfrm>
          <a:custGeom>
            <a:avLst/>
            <a:gdLst>
              <a:gd name="connsiteX0" fmla="*/ 0 w 5508104"/>
              <a:gd name="connsiteY0" fmla="*/ 0 h 5143500"/>
              <a:gd name="connsiteX1" fmla="*/ 5508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  <a:gd name="connsiteX0" fmla="*/ 0 w 5508104"/>
              <a:gd name="connsiteY0" fmla="*/ 0 h 5143500"/>
              <a:gd name="connsiteX1" fmla="*/ 3984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8104" h="5143500">
                <a:moveTo>
                  <a:pt x="0" y="0"/>
                </a:moveTo>
                <a:lnTo>
                  <a:pt x="3984104" y="0"/>
                </a:lnTo>
                <a:lnTo>
                  <a:pt x="550810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Rectangle 3">
            <a:extLst>
              <a:ext uri="{FF2B5EF4-FFF2-40B4-BE49-F238E27FC236}">
                <a16:creationId xmlns="" xmlns:a16="http://schemas.microsoft.com/office/drawing/2014/main" id="{BD043F2B-9986-4D0C-A93A-02978DCDE913}"/>
              </a:ext>
            </a:extLst>
          </p:cNvPr>
          <p:cNvSpPr/>
          <p:nvPr userDrawn="1"/>
        </p:nvSpPr>
        <p:spPr>
          <a:xfrm>
            <a:off x="4980561" y="550565"/>
            <a:ext cx="7186467" cy="1440160"/>
          </a:xfrm>
          <a:custGeom>
            <a:avLst/>
            <a:gdLst>
              <a:gd name="connsiteX0" fmla="*/ 0 w 5220072"/>
              <a:gd name="connsiteY0" fmla="*/ 0 h 1080120"/>
              <a:gd name="connsiteX1" fmla="*/ 5220072 w 5220072"/>
              <a:gd name="connsiteY1" fmla="*/ 0 h 1080120"/>
              <a:gd name="connsiteX2" fmla="*/ 5220072 w 5220072"/>
              <a:gd name="connsiteY2" fmla="*/ 1080120 h 1080120"/>
              <a:gd name="connsiteX3" fmla="*/ 0 w 5220072"/>
              <a:gd name="connsiteY3" fmla="*/ 1080120 h 1080120"/>
              <a:gd name="connsiteX4" fmla="*/ 0 w 5220072"/>
              <a:gd name="connsiteY4" fmla="*/ 0 h 1080120"/>
              <a:gd name="connsiteX0" fmla="*/ 0 w 5524872"/>
              <a:gd name="connsiteY0" fmla="*/ 0 h 1080120"/>
              <a:gd name="connsiteX1" fmla="*/ 5524872 w 5524872"/>
              <a:gd name="connsiteY1" fmla="*/ 0 h 1080120"/>
              <a:gd name="connsiteX2" fmla="*/ 5524872 w 5524872"/>
              <a:gd name="connsiteY2" fmla="*/ 1080120 h 1080120"/>
              <a:gd name="connsiteX3" fmla="*/ 304800 w 5524872"/>
              <a:gd name="connsiteY3" fmla="*/ 1080120 h 1080120"/>
              <a:gd name="connsiteX4" fmla="*/ 0 w 5524872"/>
              <a:gd name="connsiteY4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4872" h="1080120">
                <a:moveTo>
                  <a:pt x="0" y="0"/>
                </a:moveTo>
                <a:lnTo>
                  <a:pt x="5524872" y="0"/>
                </a:lnTo>
                <a:lnTo>
                  <a:pt x="5524872" y="1080120"/>
                </a:lnTo>
                <a:lnTo>
                  <a:pt x="304800" y="10801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A5CF9F3-015B-42C8-9CF8-D50E35325D55}"/>
              </a:ext>
            </a:extLst>
          </p:cNvPr>
          <p:cNvSpPr/>
          <p:nvPr userDrawn="1"/>
        </p:nvSpPr>
        <p:spPr>
          <a:xfrm>
            <a:off x="5145932" y="550565"/>
            <a:ext cx="7046068" cy="1440160"/>
          </a:xfrm>
          <a:custGeom>
            <a:avLst/>
            <a:gdLst/>
            <a:ahLst/>
            <a:cxnLst/>
            <a:rect l="l" t="t" r="r" b="b"/>
            <a:pathLst>
              <a:path w="5416352" h="1080120">
                <a:moveTo>
                  <a:pt x="0" y="0"/>
                </a:moveTo>
                <a:lnTo>
                  <a:pt x="5416352" y="0"/>
                </a:lnTo>
                <a:lnTo>
                  <a:pt x="5416352" y="1080120"/>
                </a:lnTo>
                <a:lnTo>
                  <a:pt x="304800" y="108012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="" xmlns:a16="http://schemas.microsoft.com/office/drawing/2014/main" id="{74420AEA-46F3-4D27-8721-8B5E0D5FE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4629" y="701900"/>
            <a:ext cx="6527371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="" xmlns:a16="http://schemas.microsoft.com/office/drawing/2014/main" id="{F2B99D84-E4AA-4175-87A7-AEDE6CD919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54725" y="1463629"/>
            <a:ext cx="6537063" cy="288032"/>
          </a:xfrm>
          <a:prstGeom prst="rect">
            <a:avLst/>
          </a:prstGeom>
        </p:spPr>
        <p:txBody>
          <a:bodyPr lIns="144000" anchor="ctr"/>
          <a:lstStyle>
            <a:lvl1pPr marL="0" indent="0" algn="l">
              <a:buNone/>
              <a:defRPr sz="1400" baseline="0">
                <a:solidFill>
                  <a:schemeClr val="bg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=""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7">
            <a:extLst>
              <a:ext uri="{FF2B5EF4-FFF2-40B4-BE49-F238E27FC236}">
                <a16:creationId xmlns="" xmlns:a16="http://schemas.microsoft.com/office/drawing/2014/main" id="{3448B0BC-16FA-4F12-B26B-866DD38F4C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5" name="Picture Placeholder 27">
            <a:extLst>
              <a:ext uri="{FF2B5EF4-FFF2-40B4-BE49-F238E27FC236}">
                <a16:creationId xmlns="" xmlns:a16="http://schemas.microsoft.com/office/drawing/2014/main" id="{C34DD057-3936-405E-B034-294844B75A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6" name="Picture Placeholder 27">
            <a:extLst>
              <a:ext uri="{FF2B5EF4-FFF2-40B4-BE49-F238E27FC236}">
                <a16:creationId xmlns="" xmlns:a16="http://schemas.microsoft.com/office/drawing/2014/main" id="{5062EFAB-48E7-481E-9956-6F2717526CF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noProof="0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="" xmlns:a16="http://schemas.microsoft.com/office/drawing/2014/main" id="{F003D129-D482-4D9F-989A-8ADB6B1F7B0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8" name="Picture Placeholder 27">
            <a:extLst>
              <a:ext uri="{FF2B5EF4-FFF2-40B4-BE49-F238E27FC236}">
                <a16:creationId xmlns="" xmlns:a16="http://schemas.microsoft.com/office/drawing/2014/main" id="{76F7740B-961C-472E-B15E-952CD933769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3">
            <a:extLst>
              <a:ext uri="{FF2B5EF4-FFF2-40B4-BE49-F238E27FC236}">
                <a16:creationId xmlns="" xmlns:a16="http://schemas.microsoft.com/office/drawing/2014/main" id="{FC1FEBDB-0047-4482-BFD1-16DB27F6598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" y="0"/>
            <a:ext cx="6818245" cy="6858000"/>
          </a:xfrm>
          <a:custGeom>
            <a:avLst/>
            <a:gdLst>
              <a:gd name="connsiteX0" fmla="*/ 0 w 6818245"/>
              <a:gd name="connsiteY0" fmla="*/ 0 h 6858000"/>
              <a:gd name="connsiteX1" fmla="*/ 1262271 w 6818245"/>
              <a:gd name="connsiteY1" fmla="*/ 0 h 6858000"/>
              <a:gd name="connsiteX2" fmla="*/ 1262271 w 6818245"/>
              <a:gd name="connsiteY2" fmla="*/ 1 h 6858000"/>
              <a:gd name="connsiteX3" fmla="*/ 5519930 w 6818245"/>
              <a:gd name="connsiteY3" fmla="*/ 1 h 6858000"/>
              <a:gd name="connsiteX4" fmla="*/ 5734879 w 6818245"/>
              <a:gd name="connsiteY4" fmla="*/ 214950 h 6858000"/>
              <a:gd name="connsiteX5" fmla="*/ 5563250 w 6818245"/>
              <a:gd name="connsiteY5" fmla="*/ 425532 h 6858000"/>
              <a:gd name="connsiteX6" fmla="*/ 5533401 w 6818245"/>
              <a:gd name="connsiteY6" fmla="*/ 428541 h 6858000"/>
              <a:gd name="connsiteX7" fmla="*/ 6036765 w 6818245"/>
              <a:gd name="connsiteY7" fmla="*/ 428541 h 6858000"/>
              <a:gd name="connsiteX8" fmla="*/ 6251714 w 6818245"/>
              <a:gd name="connsiteY8" fmla="*/ 643490 h 6858000"/>
              <a:gd name="connsiteX9" fmla="*/ 6080085 w 6818245"/>
              <a:gd name="connsiteY9" fmla="*/ 854072 h 6858000"/>
              <a:gd name="connsiteX10" fmla="*/ 6050237 w 6818245"/>
              <a:gd name="connsiteY10" fmla="*/ 857081 h 6858000"/>
              <a:gd name="connsiteX11" fmla="*/ 6603296 w 6818245"/>
              <a:gd name="connsiteY11" fmla="*/ 857081 h 6858000"/>
              <a:gd name="connsiteX12" fmla="*/ 6818245 w 6818245"/>
              <a:gd name="connsiteY12" fmla="*/ 1072030 h 6858000"/>
              <a:gd name="connsiteX13" fmla="*/ 6603296 w 6818245"/>
              <a:gd name="connsiteY13" fmla="*/ 1286979 h 6858000"/>
              <a:gd name="connsiteX14" fmla="*/ 5692426 w 6818245"/>
              <a:gd name="connsiteY14" fmla="*/ 1286979 h 6858000"/>
              <a:gd name="connsiteX15" fmla="*/ 5722273 w 6818245"/>
              <a:gd name="connsiteY15" fmla="*/ 1289988 h 6858000"/>
              <a:gd name="connsiteX16" fmla="*/ 5893903 w 6818245"/>
              <a:gd name="connsiteY16" fmla="*/ 1500570 h 6858000"/>
              <a:gd name="connsiteX17" fmla="*/ 5678954 w 6818245"/>
              <a:gd name="connsiteY17" fmla="*/ 1715519 h 6858000"/>
              <a:gd name="connsiteX18" fmla="*/ 5503588 w 6818245"/>
              <a:gd name="connsiteY18" fmla="*/ 1715519 h 6858000"/>
              <a:gd name="connsiteX19" fmla="*/ 5533432 w 6818245"/>
              <a:gd name="connsiteY19" fmla="*/ 1718527 h 6858000"/>
              <a:gd name="connsiteX20" fmla="*/ 5705061 w 6818245"/>
              <a:gd name="connsiteY20" fmla="*/ 1929109 h 6858000"/>
              <a:gd name="connsiteX21" fmla="*/ 5533432 w 6818245"/>
              <a:gd name="connsiteY21" fmla="*/ 2139691 h 6858000"/>
              <a:gd name="connsiteX22" fmla="*/ 5503588 w 6818245"/>
              <a:gd name="connsiteY22" fmla="*/ 2142700 h 6858000"/>
              <a:gd name="connsiteX23" fmla="*/ 6156035 w 6818245"/>
              <a:gd name="connsiteY23" fmla="*/ 2142700 h 6858000"/>
              <a:gd name="connsiteX24" fmla="*/ 6370984 w 6818245"/>
              <a:gd name="connsiteY24" fmla="*/ 2357648 h 6858000"/>
              <a:gd name="connsiteX25" fmla="*/ 6156035 w 6818245"/>
              <a:gd name="connsiteY25" fmla="*/ 2572597 h 6858000"/>
              <a:gd name="connsiteX26" fmla="*/ 5990601 w 6818245"/>
              <a:gd name="connsiteY26" fmla="*/ 2572597 h 6858000"/>
              <a:gd name="connsiteX27" fmla="*/ 6020450 w 6818245"/>
              <a:gd name="connsiteY27" fmla="*/ 2575606 h 6858000"/>
              <a:gd name="connsiteX28" fmla="*/ 6192079 w 6818245"/>
              <a:gd name="connsiteY28" fmla="*/ 2786189 h 6858000"/>
              <a:gd name="connsiteX29" fmla="*/ 5977131 w 6818245"/>
              <a:gd name="connsiteY29" fmla="*/ 3001137 h 6858000"/>
              <a:gd name="connsiteX30" fmla="*/ 5404198 w 6818245"/>
              <a:gd name="connsiteY30" fmla="*/ 3001137 h 6858000"/>
              <a:gd name="connsiteX31" fmla="*/ 5434042 w 6818245"/>
              <a:gd name="connsiteY31" fmla="*/ 3004146 h 6858000"/>
              <a:gd name="connsiteX32" fmla="*/ 5605671 w 6818245"/>
              <a:gd name="connsiteY32" fmla="*/ 3214728 h 6858000"/>
              <a:gd name="connsiteX33" fmla="*/ 5390722 w 6818245"/>
              <a:gd name="connsiteY33" fmla="*/ 3429677 h 6858000"/>
              <a:gd name="connsiteX34" fmla="*/ 4758147 w 6818245"/>
              <a:gd name="connsiteY34" fmla="*/ 3429677 h 6858000"/>
              <a:gd name="connsiteX35" fmla="*/ 4787997 w 6818245"/>
              <a:gd name="connsiteY35" fmla="*/ 3432686 h 6858000"/>
              <a:gd name="connsiteX36" fmla="*/ 4959625 w 6818245"/>
              <a:gd name="connsiteY36" fmla="*/ 3643268 h 6858000"/>
              <a:gd name="connsiteX37" fmla="*/ 4787997 w 6818245"/>
              <a:gd name="connsiteY37" fmla="*/ 3853850 h 6858000"/>
              <a:gd name="connsiteX38" fmla="*/ 4758142 w 6818245"/>
              <a:gd name="connsiteY38" fmla="*/ 3856859 h 6858000"/>
              <a:gd name="connsiteX39" fmla="*/ 5788285 w 6818245"/>
              <a:gd name="connsiteY39" fmla="*/ 3856859 h 6858000"/>
              <a:gd name="connsiteX40" fmla="*/ 6003234 w 6818245"/>
              <a:gd name="connsiteY40" fmla="*/ 4071808 h 6858000"/>
              <a:gd name="connsiteX41" fmla="*/ 5788285 w 6818245"/>
              <a:gd name="connsiteY41" fmla="*/ 4286757 h 6858000"/>
              <a:gd name="connsiteX42" fmla="*/ 5344564 w 6818245"/>
              <a:gd name="connsiteY42" fmla="*/ 4286757 h 6858000"/>
              <a:gd name="connsiteX43" fmla="*/ 5374408 w 6818245"/>
              <a:gd name="connsiteY43" fmla="*/ 4289766 h 6858000"/>
              <a:gd name="connsiteX44" fmla="*/ 5546037 w 6818245"/>
              <a:gd name="connsiteY44" fmla="*/ 4500348 h 6858000"/>
              <a:gd name="connsiteX45" fmla="*/ 5374408 w 6818245"/>
              <a:gd name="connsiteY45" fmla="*/ 4710930 h 6858000"/>
              <a:gd name="connsiteX46" fmla="*/ 5344564 w 6818245"/>
              <a:gd name="connsiteY46" fmla="*/ 4713938 h 6858000"/>
              <a:gd name="connsiteX47" fmla="*/ 6096400 w 6818245"/>
              <a:gd name="connsiteY47" fmla="*/ 4713938 h 6858000"/>
              <a:gd name="connsiteX48" fmla="*/ 6311349 w 6818245"/>
              <a:gd name="connsiteY48" fmla="*/ 4928887 h 6858000"/>
              <a:gd name="connsiteX49" fmla="*/ 6096400 w 6818245"/>
              <a:gd name="connsiteY49" fmla="*/ 5143836 h 6858000"/>
              <a:gd name="connsiteX50" fmla="*/ 5950845 w 6818245"/>
              <a:gd name="connsiteY50" fmla="*/ 5143836 h 6858000"/>
              <a:gd name="connsiteX51" fmla="*/ 5980694 w 6818245"/>
              <a:gd name="connsiteY51" fmla="*/ 5146845 h 6858000"/>
              <a:gd name="connsiteX52" fmla="*/ 6152322 w 6818245"/>
              <a:gd name="connsiteY52" fmla="*/ 5357427 h 6858000"/>
              <a:gd name="connsiteX53" fmla="*/ 5937373 w 6818245"/>
              <a:gd name="connsiteY53" fmla="*/ 5572376 h 6858000"/>
              <a:gd name="connsiteX54" fmla="*/ 5762000 w 6818245"/>
              <a:gd name="connsiteY54" fmla="*/ 5572376 h 6858000"/>
              <a:gd name="connsiteX55" fmla="*/ 5791848 w 6818245"/>
              <a:gd name="connsiteY55" fmla="*/ 5575385 h 6858000"/>
              <a:gd name="connsiteX56" fmla="*/ 5963477 w 6818245"/>
              <a:gd name="connsiteY56" fmla="*/ 5785967 h 6858000"/>
              <a:gd name="connsiteX57" fmla="*/ 5748528 w 6818245"/>
              <a:gd name="connsiteY57" fmla="*/ 6000916 h 6858000"/>
              <a:gd name="connsiteX58" fmla="*/ 5225288 w 6818245"/>
              <a:gd name="connsiteY58" fmla="*/ 6000916 h 6858000"/>
              <a:gd name="connsiteX59" fmla="*/ 5255138 w 6818245"/>
              <a:gd name="connsiteY59" fmla="*/ 6003925 h 6858000"/>
              <a:gd name="connsiteX60" fmla="*/ 5426767 w 6818245"/>
              <a:gd name="connsiteY60" fmla="*/ 6214507 h 6858000"/>
              <a:gd name="connsiteX61" fmla="*/ 5255138 w 6818245"/>
              <a:gd name="connsiteY61" fmla="*/ 6425089 h 6858000"/>
              <a:gd name="connsiteX62" fmla="*/ 5225250 w 6818245"/>
              <a:gd name="connsiteY62" fmla="*/ 6428102 h 6858000"/>
              <a:gd name="connsiteX63" fmla="*/ 6255429 w 6818245"/>
              <a:gd name="connsiteY63" fmla="*/ 6428102 h 6858000"/>
              <a:gd name="connsiteX64" fmla="*/ 6470378 w 6818245"/>
              <a:gd name="connsiteY64" fmla="*/ 6643051 h 6858000"/>
              <a:gd name="connsiteX65" fmla="*/ 6255429 w 6818245"/>
              <a:gd name="connsiteY65" fmla="*/ 6858000 h 6858000"/>
              <a:gd name="connsiteX66" fmla="*/ 735500 w 6818245"/>
              <a:gd name="connsiteY66" fmla="*/ 6858000 h 6858000"/>
              <a:gd name="connsiteX67" fmla="*/ 735500 w 6818245"/>
              <a:gd name="connsiteY67" fmla="*/ 6857995 h 6858000"/>
              <a:gd name="connsiteX68" fmla="*/ 0 w 6818245"/>
              <a:gd name="connsiteY68" fmla="*/ 685799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6818245" h="6858000">
                <a:moveTo>
                  <a:pt x="0" y="0"/>
                </a:moveTo>
                <a:lnTo>
                  <a:pt x="1262271" y="0"/>
                </a:lnTo>
                <a:lnTo>
                  <a:pt x="1262271" y="1"/>
                </a:lnTo>
                <a:lnTo>
                  <a:pt x="5519930" y="1"/>
                </a:lnTo>
                <a:cubicBezTo>
                  <a:pt x="5638643" y="1"/>
                  <a:pt x="5734879" y="96237"/>
                  <a:pt x="5734879" y="214950"/>
                </a:cubicBezTo>
                <a:cubicBezTo>
                  <a:pt x="5734879" y="318824"/>
                  <a:pt x="5661198" y="405489"/>
                  <a:pt x="5563250" y="425532"/>
                </a:cubicBezTo>
                <a:lnTo>
                  <a:pt x="5533401" y="428541"/>
                </a:lnTo>
                <a:lnTo>
                  <a:pt x="6036765" y="428541"/>
                </a:lnTo>
                <a:cubicBezTo>
                  <a:pt x="6155478" y="428541"/>
                  <a:pt x="6251714" y="524777"/>
                  <a:pt x="6251714" y="643490"/>
                </a:cubicBezTo>
                <a:cubicBezTo>
                  <a:pt x="6251714" y="747364"/>
                  <a:pt x="6178034" y="834029"/>
                  <a:pt x="6080085" y="854072"/>
                </a:cubicBezTo>
                <a:lnTo>
                  <a:pt x="6050237" y="857081"/>
                </a:lnTo>
                <a:lnTo>
                  <a:pt x="6603296" y="857081"/>
                </a:lnTo>
                <a:cubicBezTo>
                  <a:pt x="6722009" y="857081"/>
                  <a:pt x="6818245" y="953317"/>
                  <a:pt x="6818245" y="1072030"/>
                </a:cubicBezTo>
                <a:cubicBezTo>
                  <a:pt x="6818245" y="1190743"/>
                  <a:pt x="6722009" y="1286979"/>
                  <a:pt x="6603296" y="1286979"/>
                </a:cubicBezTo>
                <a:lnTo>
                  <a:pt x="5692426" y="1286979"/>
                </a:lnTo>
                <a:lnTo>
                  <a:pt x="5722273" y="1289988"/>
                </a:lnTo>
                <a:cubicBezTo>
                  <a:pt x="5820223" y="1310031"/>
                  <a:pt x="5893903" y="1396696"/>
                  <a:pt x="5893903" y="1500570"/>
                </a:cubicBezTo>
                <a:cubicBezTo>
                  <a:pt x="5893903" y="1619283"/>
                  <a:pt x="5797667" y="1715519"/>
                  <a:pt x="5678954" y="1715519"/>
                </a:cubicBezTo>
                <a:lnTo>
                  <a:pt x="5503588" y="1715519"/>
                </a:lnTo>
                <a:lnTo>
                  <a:pt x="5533432" y="1718527"/>
                </a:lnTo>
                <a:cubicBezTo>
                  <a:pt x="5631381" y="1738571"/>
                  <a:pt x="5705061" y="1825235"/>
                  <a:pt x="5705061" y="1929109"/>
                </a:cubicBezTo>
                <a:cubicBezTo>
                  <a:pt x="5705061" y="2032983"/>
                  <a:pt x="5631381" y="2119648"/>
                  <a:pt x="5533432" y="2139691"/>
                </a:cubicBezTo>
                <a:lnTo>
                  <a:pt x="5503588" y="2142700"/>
                </a:lnTo>
                <a:lnTo>
                  <a:pt x="6156035" y="2142700"/>
                </a:lnTo>
                <a:cubicBezTo>
                  <a:pt x="6274748" y="2142700"/>
                  <a:pt x="6370984" y="2238935"/>
                  <a:pt x="6370984" y="2357648"/>
                </a:cubicBezTo>
                <a:cubicBezTo>
                  <a:pt x="6370984" y="2476361"/>
                  <a:pt x="6274748" y="2572597"/>
                  <a:pt x="6156035" y="2572597"/>
                </a:cubicBezTo>
                <a:lnTo>
                  <a:pt x="5990601" y="2572597"/>
                </a:lnTo>
                <a:lnTo>
                  <a:pt x="6020450" y="2575606"/>
                </a:lnTo>
                <a:cubicBezTo>
                  <a:pt x="6118399" y="2595650"/>
                  <a:pt x="6192079" y="2682314"/>
                  <a:pt x="6192079" y="2786189"/>
                </a:cubicBezTo>
                <a:cubicBezTo>
                  <a:pt x="6192079" y="2904901"/>
                  <a:pt x="6095843" y="3001137"/>
                  <a:pt x="5977131" y="3001137"/>
                </a:cubicBezTo>
                <a:lnTo>
                  <a:pt x="5404198" y="3001137"/>
                </a:lnTo>
                <a:lnTo>
                  <a:pt x="5434042" y="3004146"/>
                </a:lnTo>
                <a:cubicBezTo>
                  <a:pt x="5531991" y="3024189"/>
                  <a:pt x="5605671" y="3110854"/>
                  <a:pt x="5605671" y="3214728"/>
                </a:cubicBezTo>
                <a:cubicBezTo>
                  <a:pt x="5605671" y="3333441"/>
                  <a:pt x="5509435" y="3429677"/>
                  <a:pt x="5390722" y="3429677"/>
                </a:cubicBezTo>
                <a:lnTo>
                  <a:pt x="4758147" y="3429677"/>
                </a:lnTo>
                <a:lnTo>
                  <a:pt x="4787997" y="3432686"/>
                </a:lnTo>
                <a:cubicBezTo>
                  <a:pt x="4885945" y="3452729"/>
                  <a:pt x="4959625" y="3539394"/>
                  <a:pt x="4959625" y="3643268"/>
                </a:cubicBezTo>
                <a:cubicBezTo>
                  <a:pt x="4959625" y="3747142"/>
                  <a:pt x="4885945" y="3833806"/>
                  <a:pt x="4787997" y="3853850"/>
                </a:cubicBezTo>
                <a:lnTo>
                  <a:pt x="4758142" y="3856859"/>
                </a:lnTo>
                <a:lnTo>
                  <a:pt x="5788285" y="3856859"/>
                </a:lnTo>
                <a:cubicBezTo>
                  <a:pt x="5906998" y="3856859"/>
                  <a:pt x="6003234" y="3953095"/>
                  <a:pt x="6003234" y="4071808"/>
                </a:cubicBezTo>
                <a:cubicBezTo>
                  <a:pt x="6003234" y="4190521"/>
                  <a:pt x="5906998" y="4286757"/>
                  <a:pt x="5788285" y="4286757"/>
                </a:cubicBezTo>
                <a:lnTo>
                  <a:pt x="5344564" y="4286757"/>
                </a:lnTo>
                <a:lnTo>
                  <a:pt x="5374408" y="4289766"/>
                </a:lnTo>
                <a:cubicBezTo>
                  <a:pt x="5472357" y="4309809"/>
                  <a:pt x="5546037" y="4396474"/>
                  <a:pt x="5546037" y="4500348"/>
                </a:cubicBezTo>
                <a:cubicBezTo>
                  <a:pt x="5546037" y="4604222"/>
                  <a:pt x="5472357" y="4690887"/>
                  <a:pt x="5374408" y="4710930"/>
                </a:cubicBezTo>
                <a:lnTo>
                  <a:pt x="5344564" y="4713938"/>
                </a:lnTo>
                <a:lnTo>
                  <a:pt x="6096400" y="4713938"/>
                </a:lnTo>
                <a:cubicBezTo>
                  <a:pt x="6215113" y="4713938"/>
                  <a:pt x="6311349" y="4810174"/>
                  <a:pt x="6311349" y="4928887"/>
                </a:cubicBezTo>
                <a:cubicBezTo>
                  <a:pt x="6311349" y="5047600"/>
                  <a:pt x="6215113" y="5143836"/>
                  <a:pt x="6096400" y="5143836"/>
                </a:cubicBezTo>
                <a:lnTo>
                  <a:pt x="5950845" y="5143836"/>
                </a:lnTo>
                <a:lnTo>
                  <a:pt x="5980694" y="5146845"/>
                </a:lnTo>
                <a:cubicBezTo>
                  <a:pt x="6078642" y="5166888"/>
                  <a:pt x="6152322" y="5253553"/>
                  <a:pt x="6152322" y="5357427"/>
                </a:cubicBezTo>
                <a:cubicBezTo>
                  <a:pt x="6152322" y="5476140"/>
                  <a:pt x="6056086" y="5572376"/>
                  <a:pt x="5937373" y="5572376"/>
                </a:cubicBezTo>
                <a:lnTo>
                  <a:pt x="5762000" y="5572376"/>
                </a:lnTo>
                <a:lnTo>
                  <a:pt x="5791848" y="5575385"/>
                </a:lnTo>
                <a:cubicBezTo>
                  <a:pt x="5889797" y="5595428"/>
                  <a:pt x="5963477" y="5682093"/>
                  <a:pt x="5963477" y="5785967"/>
                </a:cubicBezTo>
                <a:cubicBezTo>
                  <a:pt x="5963477" y="5904680"/>
                  <a:pt x="5867242" y="6000916"/>
                  <a:pt x="5748528" y="6000916"/>
                </a:cubicBezTo>
                <a:lnTo>
                  <a:pt x="5225288" y="6000916"/>
                </a:lnTo>
                <a:lnTo>
                  <a:pt x="5255138" y="6003925"/>
                </a:lnTo>
                <a:cubicBezTo>
                  <a:pt x="5353086" y="6023968"/>
                  <a:pt x="5426767" y="6110633"/>
                  <a:pt x="5426767" y="6214507"/>
                </a:cubicBezTo>
                <a:cubicBezTo>
                  <a:pt x="5426767" y="6318381"/>
                  <a:pt x="5353086" y="6405046"/>
                  <a:pt x="5255138" y="6425089"/>
                </a:cubicBezTo>
                <a:lnTo>
                  <a:pt x="5225250" y="6428102"/>
                </a:lnTo>
                <a:lnTo>
                  <a:pt x="6255429" y="6428102"/>
                </a:lnTo>
                <a:cubicBezTo>
                  <a:pt x="6374142" y="6428102"/>
                  <a:pt x="6470378" y="6524338"/>
                  <a:pt x="6470378" y="6643051"/>
                </a:cubicBezTo>
                <a:cubicBezTo>
                  <a:pt x="6470378" y="6761764"/>
                  <a:pt x="6374142" y="6858000"/>
                  <a:pt x="6255429" y="6858000"/>
                </a:cubicBezTo>
                <a:lnTo>
                  <a:pt x="735500" y="6858000"/>
                </a:lnTo>
                <a:lnTo>
                  <a:pt x="735500" y="6857995"/>
                </a:lnTo>
                <a:lnTo>
                  <a:pt x="0" y="685799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="" xmlns:a16="http://schemas.microsoft.com/office/drawing/2014/main" id="{A2813159-4220-4CAE-8673-9D0052A27C5D}"/>
              </a:ext>
            </a:extLst>
          </p:cNvPr>
          <p:cNvGrpSpPr/>
          <p:nvPr userDrawn="1"/>
        </p:nvGrpSpPr>
        <p:grpSpPr>
          <a:xfrm>
            <a:off x="4079368" y="2047052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="" xmlns:a16="http://schemas.microsoft.com/office/drawing/2014/main" id="{978A0F0B-B914-44B8-9B3D-1E5819BC07D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D35DBC24-49E9-4A23-8B2D-0BB4F76D65D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B37287AE-5256-4395-BFE3-89FFF91DC325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DEE03E38-67EC-474F-9D7D-4A0997D890A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B26BBE0C-3B26-4CF9-9E80-25C14810F87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18A8E186-E5A1-4DE8-AC47-2DA4A054FCF4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D82860BC-DD31-4DFA-ABC8-86D005EA6B89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1729BDBE-5F7B-443D-9DE6-4176108F93E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="" xmlns:a16="http://schemas.microsoft.com/office/drawing/2014/main" id="{4E597E85-85E9-45B5-9A2A-9019478B49C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247170" y="2208608"/>
            <a:ext cx="3697660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="" xmlns:a16="http://schemas.microsoft.com/office/drawing/2014/main" id="{F14912E3-B866-44EB-B51A-ABD32E5FD3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1">
            <a:extLst>
              <a:ext uri="{FF2B5EF4-FFF2-40B4-BE49-F238E27FC236}">
                <a16:creationId xmlns="" xmlns:a16="http://schemas.microsoft.com/office/drawing/2014/main" id="{D77B7FC8-EA9E-453C-85BF-3311D727E8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" y="0"/>
            <a:ext cx="7896225" cy="6858000"/>
          </a:xfrm>
          <a:custGeom>
            <a:avLst/>
            <a:gdLst>
              <a:gd name="connsiteX0" fmla="*/ 6193612 w 7896225"/>
              <a:gd name="connsiteY0" fmla="*/ 0 h 6858000"/>
              <a:gd name="connsiteX1" fmla="*/ 7896225 w 7896225"/>
              <a:gd name="connsiteY1" fmla="*/ 0 h 6858000"/>
              <a:gd name="connsiteX2" fmla="*/ 4598214 w 7896225"/>
              <a:gd name="connsiteY2" fmla="*/ 6858000 h 6858000"/>
              <a:gd name="connsiteX3" fmla="*/ 2895600 w 7896225"/>
              <a:gd name="connsiteY3" fmla="*/ 6858000 h 6858000"/>
              <a:gd name="connsiteX4" fmla="*/ 4383861 w 7896225"/>
              <a:gd name="connsiteY4" fmla="*/ 0 h 6858000"/>
              <a:gd name="connsiteX5" fmla="*/ 6086474 w 7896225"/>
              <a:gd name="connsiteY5" fmla="*/ 0 h 6858000"/>
              <a:gd name="connsiteX6" fmla="*/ 2788462 w 7896225"/>
              <a:gd name="connsiteY6" fmla="*/ 6858000 h 6858000"/>
              <a:gd name="connsiteX7" fmla="*/ 1085849 w 7896225"/>
              <a:gd name="connsiteY7" fmla="*/ 6858000 h 6858000"/>
              <a:gd name="connsiteX8" fmla="*/ 2574110 w 7896225"/>
              <a:gd name="connsiteY8" fmla="*/ 0 h 6858000"/>
              <a:gd name="connsiteX9" fmla="*/ 4276723 w 7896225"/>
              <a:gd name="connsiteY9" fmla="*/ 0 h 6858000"/>
              <a:gd name="connsiteX10" fmla="*/ 978711 w 7896225"/>
              <a:gd name="connsiteY10" fmla="*/ 6858000 h 6858000"/>
              <a:gd name="connsiteX11" fmla="*/ 0 w 7896225"/>
              <a:gd name="connsiteY11" fmla="*/ 6858000 h 6858000"/>
              <a:gd name="connsiteX12" fmla="*/ 0 w 7896225"/>
              <a:gd name="connsiteY12" fmla="*/ 5352694 h 6858000"/>
              <a:gd name="connsiteX13" fmla="*/ 764359 w 7896225"/>
              <a:gd name="connsiteY13" fmla="*/ 0 h 6858000"/>
              <a:gd name="connsiteX14" fmla="*/ 2466972 w 7896225"/>
              <a:gd name="connsiteY14" fmla="*/ 0 h 6858000"/>
              <a:gd name="connsiteX15" fmla="*/ 0 w 7896225"/>
              <a:gd name="connsiteY15" fmla="*/ 5129907 h 6858000"/>
              <a:gd name="connsiteX16" fmla="*/ 0 w 7896225"/>
              <a:gd name="connsiteY16" fmla="*/ 158943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96225" h="6858000">
                <a:moveTo>
                  <a:pt x="6193612" y="0"/>
                </a:moveTo>
                <a:lnTo>
                  <a:pt x="7896225" y="0"/>
                </a:lnTo>
                <a:lnTo>
                  <a:pt x="4598214" y="6858000"/>
                </a:lnTo>
                <a:lnTo>
                  <a:pt x="2895600" y="6858000"/>
                </a:lnTo>
                <a:close/>
                <a:moveTo>
                  <a:pt x="4383861" y="0"/>
                </a:moveTo>
                <a:lnTo>
                  <a:pt x="6086474" y="0"/>
                </a:lnTo>
                <a:lnTo>
                  <a:pt x="2788462" y="6858000"/>
                </a:lnTo>
                <a:lnTo>
                  <a:pt x="1085849" y="6858000"/>
                </a:lnTo>
                <a:close/>
                <a:moveTo>
                  <a:pt x="2574110" y="0"/>
                </a:moveTo>
                <a:lnTo>
                  <a:pt x="4276723" y="0"/>
                </a:lnTo>
                <a:lnTo>
                  <a:pt x="978711" y="6858000"/>
                </a:lnTo>
                <a:lnTo>
                  <a:pt x="0" y="6858000"/>
                </a:lnTo>
                <a:lnTo>
                  <a:pt x="0" y="5352694"/>
                </a:lnTo>
                <a:close/>
                <a:moveTo>
                  <a:pt x="764359" y="0"/>
                </a:moveTo>
                <a:lnTo>
                  <a:pt x="2466972" y="0"/>
                </a:lnTo>
                <a:lnTo>
                  <a:pt x="0" y="5129907"/>
                </a:lnTo>
                <a:lnTo>
                  <a:pt x="0" y="158943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49">
            <a:extLst>
              <a:ext uri="{FF2B5EF4-FFF2-40B4-BE49-F238E27FC236}">
                <a16:creationId xmlns="" xmlns:a16="http://schemas.microsoft.com/office/drawing/2014/main" id="{EF1488B8-1DC0-42FB-A871-A79EF4BFA3B0}"/>
              </a:ext>
            </a:extLst>
          </p:cNvPr>
          <p:cNvSpPr/>
          <p:nvPr/>
        </p:nvSpPr>
        <p:spPr>
          <a:xfrm>
            <a:off x="5821068" y="2431495"/>
            <a:ext cx="4888305" cy="4426505"/>
          </a:xfrm>
          <a:custGeom>
            <a:avLst/>
            <a:gdLst>
              <a:gd name="connsiteX0" fmla="*/ 3575670 w 4888305"/>
              <a:gd name="connsiteY0" fmla="*/ 2668486 h 4426505"/>
              <a:gd name="connsiteX1" fmla="*/ 3534209 w 4888305"/>
              <a:gd name="connsiteY1" fmla="*/ 2697287 h 4426505"/>
              <a:gd name="connsiteX2" fmla="*/ 3589020 w 4888305"/>
              <a:gd name="connsiteY2" fmla="*/ 2771480 h 4426505"/>
              <a:gd name="connsiteX3" fmla="*/ 3626630 w 4888305"/>
              <a:gd name="connsiteY3" fmla="*/ 2790350 h 4426505"/>
              <a:gd name="connsiteX4" fmla="*/ 3665524 w 4888305"/>
              <a:gd name="connsiteY4" fmla="*/ 2742214 h 4426505"/>
              <a:gd name="connsiteX5" fmla="*/ 3618672 w 4888305"/>
              <a:gd name="connsiteY5" fmla="*/ 2676749 h 4426505"/>
              <a:gd name="connsiteX6" fmla="*/ 3575670 w 4888305"/>
              <a:gd name="connsiteY6" fmla="*/ 2668486 h 4426505"/>
              <a:gd name="connsiteX7" fmla="*/ 1337288 w 4888305"/>
              <a:gd name="connsiteY7" fmla="*/ 1710310 h 4426505"/>
              <a:gd name="connsiteX8" fmla="*/ 1313156 w 4888305"/>
              <a:gd name="connsiteY8" fmla="*/ 1883598 h 4426505"/>
              <a:gd name="connsiteX9" fmla="*/ 1328816 w 4888305"/>
              <a:gd name="connsiteY9" fmla="*/ 1886550 h 4426505"/>
              <a:gd name="connsiteX10" fmla="*/ 1337288 w 4888305"/>
              <a:gd name="connsiteY10" fmla="*/ 1710310 h 4426505"/>
              <a:gd name="connsiteX11" fmla="*/ 3055433 w 4888305"/>
              <a:gd name="connsiteY11" fmla="*/ 1585204 h 4426505"/>
              <a:gd name="connsiteX12" fmla="*/ 2984818 w 4888305"/>
              <a:gd name="connsiteY12" fmla="*/ 1614807 h 4426505"/>
              <a:gd name="connsiteX13" fmla="*/ 3006640 w 4888305"/>
              <a:gd name="connsiteY13" fmla="*/ 1628028 h 4426505"/>
              <a:gd name="connsiteX14" fmla="*/ 3117159 w 4888305"/>
              <a:gd name="connsiteY14" fmla="*/ 1759472 h 4426505"/>
              <a:gd name="connsiteX15" fmla="*/ 3130124 w 4888305"/>
              <a:gd name="connsiteY15" fmla="*/ 1792205 h 4426505"/>
              <a:gd name="connsiteX16" fmla="*/ 3186347 w 4888305"/>
              <a:gd name="connsiteY16" fmla="*/ 1901441 h 4426505"/>
              <a:gd name="connsiteX17" fmla="*/ 3225498 w 4888305"/>
              <a:gd name="connsiteY17" fmla="*/ 1938794 h 4426505"/>
              <a:gd name="connsiteX18" fmla="*/ 3388005 w 4888305"/>
              <a:gd name="connsiteY18" fmla="*/ 1967418 h 4426505"/>
              <a:gd name="connsiteX19" fmla="*/ 3425999 w 4888305"/>
              <a:gd name="connsiteY19" fmla="*/ 1920696 h 4426505"/>
              <a:gd name="connsiteX20" fmla="*/ 3316635 w 4888305"/>
              <a:gd name="connsiteY20" fmla="*/ 1769227 h 4426505"/>
              <a:gd name="connsiteX21" fmla="*/ 3114207 w 4888305"/>
              <a:gd name="connsiteY21" fmla="*/ 1622894 h 4426505"/>
              <a:gd name="connsiteX22" fmla="*/ 3055433 w 4888305"/>
              <a:gd name="connsiteY22" fmla="*/ 1585204 h 4426505"/>
              <a:gd name="connsiteX23" fmla="*/ 1786428 w 4888305"/>
              <a:gd name="connsiteY23" fmla="*/ 421423 h 4426505"/>
              <a:gd name="connsiteX24" fmla="*/ 1509037 w 4888305"/>
              <a:gd name="connsiteY24" fmla="*/ 421551 h 4426505"/>
              <a:gd name="connsiteX25" fmla="*/ 1509037 w 4888305"/>
              <a:gd name="connsiteY25" fmla="*/ 2851835 h 4426505"/>
              <a:gd name="connsiteX26" fmla="*/ 2384853 w 4888305"/>
              <a:gd name="connsiteY26" fmla="*/ 2851835 h 4426505"/>
              <a:gd name="connsiteX27" fmla="*/ 2184094 w 4888305"/>
              <a:gd name="connsiteY27" fmla="*/ 2674180 h 4426505"/>
              <a:gd name="connsiteX28" fmla="*/ 2162657 w 4888305"/>
              <a:gd name="connsiteY28" fmla="*/ 2540814 h 4426505"/>
              <a:gd name="connsiteX29" fmla="*/ 2382671 w 4888305"/>
              <a:gd name="connsiteY29" fmla="*/ 2443514 h 4426505"/>
              <a:gd name="connsiteX30" fmla="*/ 2649665 w 4888305"/>
              <a:gd name="connsiteY30" fmla="*/ 2537861 h 4426505"/>
              <a:gd name="connsiteX31" fmla="*/ 2818974 w 4888305"/>
              <a:gd name="connsiteY31" fmla="*/ 2644787 h 4426505"/>
              <a:gd name="connsiteX32" fmla="*/ 2818974 w 4888305"/>
              <a:gd name="connsiteY32" fmla="*/ 2565074 h 4426505"/>
              <a:gd name="connsiteX33" fmla="*/ 2823082 w 4888305"/>
              <a:gd name="connsiteY33" fmla="*/ 1525596 h 4426505"/>
              <a:gd name="connsiteX34" fmla="*/ 2753638 w 4888305"/>
              <a:gd name="connsiteY34" fmla="*/ 1366169 h 4426505"/>
              <a:gd name="connsiteX35" fmla="*/ 2696260 w 4888305"/>
              <a:gd name="connsiteY35" fmla="*/ 1304556 h 4426505"/>
              <a:gd name="connsiteX36" fmla="*/ 2660319 w 4888305"/>
              <a:gd name="connsiteY36" fmla="*/ 1183254 h 4426505"/>
              <a:gd name="connsiteX37" fmla="*/ 2795100 w 4888305"/>
              <a:gd name="connsiteY37" fmla="*/ 1116762 h 4426505"/>
              <a:gd name="connsiteX38" fmla="*/ 2812813 w 4888305"/>
              <a:gd name="connsiteY38" fmla="*/ 1120741 h 4426505"/>
              <a:gd name="connsiteX39" fmla="*/ 2820387 w 4888305"/>
              <a:gd name="connsiteY39" fmla="*/ 1068754 h 4426505"/>
              <a:gd name="connsiteX40" fmla="*/ 2826933 w 4888305"/>
              <a:gd name="connsiteY40" fmla="*/ 481881 h 4426505"/>
              <a:gd name="connsiteX41" fmla="*/ 2767629 w 4888305"/>
              <a:gd name="connsiteY41" fmla="*/ 425402 h 4426505"/>
              <a:gd name="connsiteX42" fmla="*/ 1786428 w 4888305"/>
              <a:gd name="connsiteY42" fmla="*/ 421423 h 4426505"/>
              <a:gd name="connsiteX43" fmla="*/ 1584514 w 4888305"/>
              <a:gd name="connsiteY43" fmla="*/ 10 h 4426505"/>
              <a:gd name="connsiteX44" fmla="*/ 2735796 w 4888305"/>
              <a:gd name="connsiteY44" fmla="*/ 1678 h 4426505"/>
              <a:gd name="connsiteX45" fmla="*/ 2971212 w 4888305"/>
              <a:gd name="connsiteY45" fmla="*/ 239149 h 4426505"/>
              <a:gd name="connsiteX46" fmla="*/ 2970828 w 4888305"/>
              <a:gd name="connsiteY46" fmla="*/ 1117275 h 4426505"/>
              <a:gd name="connsiteX47" fmla="*/ 3012930 w 4888305"/>
              <a:gd name="connsiteY47" fmla="*/ 1175423 h 4426505"/>
              <a:gd name="connsiteX48" fmla="*/ 3290963 w 4888305"/>
              <a:gd name="connsiteY48" fmla="*/ 1301603 h 4426505"/>
              <a:gd name="connsiteX49" fmla="*/ 3564374 w 4888305"/>
              <a:gd name="connsiteY49" fmla="*/ 1450247 h 4426505"/>
              <a:gd name="connsiteX50" fmla="*/ 3716741 w 4888305"/>
              <a:gd name="connsiteY50" fmla="*/ 1532784 h 4426505"/>
              <a:gd name="connsiteX51" fmla="*/ 3747033 w 4888305"/>
              <a:gd name="connsiteY51" fmla="*/ 1569880 h 4426505"/>
              <a:gd name="connsiteX52" fmla="*/ 3872316 w 4888305"/>
              <a:gd name="connsiteY52" fmla="*/ 1796311 h 4426505"/>
              <a:gd name="connsiteX53" fmla="*/ 3990024 w 4888305"/>
              <a:gd name="connsiteY53" fmla="*/ 2026722 h 4426505"/>
              <a:gd name="connsiteX54" fmla="*/ 4068068 w 4888305"/>
              <a:gd name="connsiteY54" fmla="*/ 2156111 h 4426505"/>
              <a:gd name="connsiteX55" fmla="*/ 4167035 w 4888305"/>
              <a:gd name="connsiteY55" fmla="*/ 2211435 h 4426505"/>
              <a:gd name="connsiteX56" fmla="*/ 4339812 w 4888305"/>
              <a:gd name="connsiteY56" fmla="*/ 2282804 h 4426505"/>
              <a:gd name="connsiteX57" fmla="*/ 4411822 w 4888305"/>
              <a:gd name="connsiteY57" fmla="*/ 2420538 h 4426505"/>
              <a:gd name="connsiteX58" fmla="*/ 4426840 w 4888305"/>
              <a:gd name="connsiteY58" fmla="*/ 2634774 h 4426505"/>
              <a:gd name="connsiteX59" fmla="*/ 4477030 w 4888305"/>
              <a:gd name="connsiteY59" fmla="*/ 3169532 h 4426505"/>
              <a:gd name="connsiteX60" fmla="*/ 4585880 w 4888305"/>
              <a:gd name="connsiteY60" fmla="*/ 3798763 h 4426505"/>
              <a:gd name="connsiteX61" fmla="*/ 4694604 w 4888305"/>
              <a:gd name="connsiteY61" fmla="*/ 4011716 h 4426505"/>
              <a:gd name="connsiteX62" fmla="*/ 4847483 w 4888305"/>
              <a:gd name="connsiteY62" fmla="*/ 4316063 h 4426505"/>
              <a:gd name="connsiteX63" fmla="*/ 4888305 w 4888305"/>
              <a:gd name="connsiteY63" fmla="*/ 4426505 h 4426505"/>
              <a:gd name="connsiteX64" fmla="*/ 3850659 w 4888305"/>
              <a:gd name="connsiteY64" fmla="*/ 4426505 h 4426505"/>
              <a:gd name="connsiteX65" fmla="*/ 3771166 w 4888305"/>
              <a:gd name="connsiteY65" fmla="*/ 4259970 h 4426505"/>
              <a:gd name="connsiteX66" fmla="*/ 3648322 w 4888305"/>
              <a:gd name="connsiteY66" fmla="*/ 4048043 h 4426505"/>
              <a:gd name="connsiteX67" fmla="*/ 3520860 w 4888305"/>
              <a:gd name="connsiteY67" fmla="*/ 3931875 h 4426505"/>
              <a:gd name="connsiteX68" fmla="*/ 3277228 w 4888305"/>
              <a:gd name="connsiteY68" fmla="*/ 3683109 h 4426505"/>
              <a:gd name="connsiteX69" fmla="*/ 3251428 w 4888305"/>
              <a:gd name="connsiteY69" fmla="*/ 3641520 h 4426505"/>
              <a:gd name="connsiteX70" fmla="*/ 3115877 w 4888305"/>
              <a:gd name="connsiteY70" fmla="*/ 3461942 h 4426505"/>
              <a:gd name="connsiteX71" fmla="*/ 2879818 w 4888305"/>
              <a:gd name="connsiteY71" fmla="*/ 3265290 h 4426505"/>
              <a:gd name="connsiteX72" fmla="*/ 2824493 w 4888305"/>
              <a:gd name="connsiteY72" fmla="*/ 3258487 h 4426505"/>
              <a:gd name="connsiteX73" fmla="*/ 2756463 w 4888305"/>
              <a:gd name="connsiteY73" fmla="*/ 3275560 h 4426505"/>
              <a:gd name="connsiteX74" fmla="*/ 2402696 w 4888305"/>
              <a:gd name="connsiteY74" fmla="*/ 3283903 h 4426505"/>
              <a:gd name="connsiteX75" fmla="*/ 2273819 w 4888305"/>
              <a:gd name="connsiteY75" fmla="*/ 3334477 h 4426505"/>
              <a:gd name="connsiteX76" fmla="*/ 1904264 w 4888305"/>
              <a:gd name="connsiteY76" fmla="*/ 3718538 h 4426505"/>
              <a:gd name="connsiteX77" fmla="*/ 1696832 w 4888305"/>
              <a:gd name="connsiteY77" fmla="*/ 3894266 h 4426505"/>
              <a:gd name="connsiteX78" fmla="*/ 1543824 w 4888305"/>
              <a:gd name="connsiteY78" fmla="*/ 4043295 h 4426505"/>
              <a:gd name="connsiteX79" fmla="*/ 1361036 w 4888305"/>
              <a:gd name="connsiteY79" fmla="*/ 4311570 h 4426505"/>
              <a:gd name="connsiteX80" fmla="*/ 1307096 w 4888305"/>
              <a:gd name="connsiteY80" fmla="*/ 4426505 h 4426505"/>
              <a:gd name="connsiteX81" fmla="*/ 0 w 4888305"/>
              <a:gd name="connsiteY81" fmla="*/ 4426505 h 4426505"/>
              <a:gd name="connsiteX82" fmla="*/ 42113 w 4888305"/>
              <a:gd name="connsiteY82" fmla="*/ 4346743 h 4426505"/>
              <a:gd name="connsiteX83" fmla="*/ 264436 w 4888305"/>
              <a:gd name="connsiteY83" fmla="*/ 3925329 h 4426505"/>
              <a:gd name="connsiteX84" fmla="*/ 375854 w 4888305"/>
              <a:gd name="connsiteY84" fmla="*/ 3721232 h 4426505"/>
              <a:gd name="connsiteX85" fmla="*/ 480470 w 4888305"/>
              <a:gd name="connsiteY85" fmla="*/ 3509050 h 4426505"/>
              <a:gd name="connsiteX86" fmla="*/ 630270 w 4888305"/>
              <a:gd name="connsiteY86" fmla="*/ 3127043 h 4426505"/>
              <a:gd name="connsiteX87" fmla="*/ 666980 w 4888305"/>
              <a:gd name="connsiteY87" fmla="*/ 2835660 h 4426505"/>
              <a:gd name="connsiteX88" fmla="*/ 685337 w 4888305"/>
              <a:gd name="connsiteY88" fmla="*/ 2339027 h 4426505"/>
              <a:gd name="connsiteX89" fmla="*/ 729107 w 4888305"/>
              <a:gd name="connsiteY89" fmla="*/ 2148666 h 4426505"/>
              <a:gd name="connsiteX90" fmla="*/ 907404 w 4888305"/>
              <a:gd name="connsiteY90" fmla="*/ 1639068 h 4426505"/>
              <a:gd name="connsiteX91" fmla="*/ 992892 w 4888305"/>
              <a:gd name="connsiteY91" fmla="*/ 1448193 h 4426505"/>
              <a:gd name="connsiteX92" fmla="*/ 1097892 w 4888305"/>
              <a:gd name="connsiteY92" fmla="*/ 1075044 h 4426505"/>
              <a:gd name="connsiteX93" fmla="*/ 1235882 w 4888305"/>
              <a:gd name="connsiteY93" fmla="*/ 973124 h 4426505"/>
              <a:gd name="connsiteX94" fmla="*/ 1365015 w 4888305"/>
              <a:gd name="connsiteY94" fmla="*/ 1013302 h 4426505"/>
              <a:gd name="connsiteX95" fmla="*/ 1365271 w 4888305"/>
              <a:gd name="connsiteY95" fmla="*/ 683154 h 4426505"/>
              <a:gd name="connsiteX96" fmla="*/ 1374384 w 4888305"/>
              <a:gd name="connsiteY96" fmla="*/ 208470 h 4426505"/>
              <a:gd name="connsiteX97" fmla="*/ 1584514 w 4888305"/>
              <a:gd name="connsiteY97" fmla="*/ 10 h 4426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4888305" h="4426505">
                <a:moveTo>
                  <a:pt x="3575670" y="2668486"/>
                </a:moveTo>
                <a:cubicBezTo>
                  <a:pt x="3560780" y="2671101"/>
                  <a:pt x="3546146" y="2679894"/>
                  <a:pt x="3534209" y="2697287"/>
                </a:cubicBezTo>
                <a:cubicBezTo>
                  <a:pt x="3552308" y="2722317"/>
                  <a:pt x="3568738" y="2748504"/>
                  <a:pt x="3589020" y="2771480"/>
                </a:cubicBezTo>
                <a:cubicBezTo>
                  <a:pt x="3598006" y="2781749"/>
                  <a:pt x="3621238" y="2794329"/>
                  <a:pt x="3626630" y="2790350"/>
                </a:cubicBezTo>
                <a:cubicBezTo>
                  <a:pt x="3643445" y="2778026"/>
                  <a:pt x="3668734" y="2754792"/>
                  <a:pt x="3665524" y="2742214"/>
                </a:cubicBezTo>
                <a:cubicBezTo>
                  <a:pt x="3659234" y="2717441"/>
                  <a:pt x="3640493" y="2689200"/>
                  <a:pt x="3618672" y="2676749"/>
                </a:cubicBezTo>
                <a:cubicBezTo>
                  <a:pt x="3605707" y="2669433"/>
                  <a:pt x="3590560" y="2665871"/>
                  <a:pt x="3575670" y="2668486"/>
                </a:cubicBezTo>
                <a:close/>
                <a:moveTo>
                  <a:pt x="1337288" y="1710310"/>
                </a:moveTo>
                <a:cubicBezTo>
                  <a:pt x="1329330" y="1768073"/>
                  <a:pt x="1321243" y="1825835"/>
                  <a:pt x="1313156" y="1883598"/>
                </a:cubicBezTo>
                <a:cubicBezTo>
                  <a:pt x="1318418" y="1884626"/>
                  <a:pt x="1323554" y="1885522"/>
                  <a:pt x="1328816" y="1886550"/>
                </a:cubicBezTo>
                <a:cubicBezTo>
                  <a:pt x="1361292" y="1854588"/>
                  <a:pt x="1372331" y="1762296"/>
                  <a:pt x="1337288" y="1710310"/>
                </a:cubicBezTo>
                <a:close/>
                <a:moveTo>
                  <a:pt x="3055433" y="1585204"/>
                </a:moveTo>
                <a:cubicBezTo>
                  <a:pt x="3039211" y="1583680"/>
                  <a:pt x="3021016" y="1593371"/>
                  <a:pt x="2984818" y="1614807"/>
                </a:cubicBezTo>
                <a:cubicBezTo>
                  <a:pt x="2994445" y="1620841"/>
                  <a:pt x="3000094" y="1626744"/>
                  <a:pt x="3006640" y="1628028"/>
                </a:cubicBezTo>
                <a:cubicBezTo>
                  <a:pt x="3078394" y="1642663"/>
                  <a:pt x="3111640" y="1688873"/>
                  <a:pt x="3117159" y="1759472"/>
                </a:cubicBezTo>
                <a:cubicBezTo>
                  <a:pt x="3118059" y="1770639"/>
                  <a:pt x="3124861" y="1781678"/>
                  <a:pt x="3130124" y="1792205"/>
                </a:cubicBezTo>
                <a:cubicBezTo>
                  <a:pt x="3148351" y="1828916"/>
                  <a:pt x="3165553" y="1866140"/>
                  <a:pt x="3186347" y="1901441"/>
                </a:cubicBezTo>
                <a:cubicBezTo>
                  <a:pt x="3195333" y="1916716"/>
                  <a:pt x="3210093" y="1935071"/>
                  <a:pt x="3225498" y="1938794"/>
                </a:cubicBezTo>
                <a:cubicBezTo>
                  <a:pt x="3278896" y="1951630"/>
                  <a:pt x="3333450" y="1960358"/>
                  <a:pt x="3388005" y="1967418"/>
                </a:cubicBezTo>
                <a:cubicBezTo>
                  <a:pt x="3426898" y="1972424"/>
                  <a:pt x="3436397" y="1959203"/>
                  <a:pt x="3425999" y="1920696"/>
                </a:cubicBezTo>
                <a:cubicBezTo>
                  <a:pt x="3408670" y="1856514"/>
                  <a:pt x="3373757" y="1806452"/>
                  <a:pt x="3316635" y="1769227"/>
                </a:cubicBezTo>
                <a:cubicBezTo>
                  <a:pt x="3246935" y="1723787"/>
                  <a:pt x="3178260" y="1675908"/>
                  <a:pt x="3114207" y="1622894"/>
                </a:cubicBezTo>
                <a:cubicBezTo>
                  <a:pt x="3085903" y="1599468"/>
                  <a:pt x="3071655" y="1586728"/>
                  <a:pt x="3055433" y="1585204"/>
                </a:cubicBezTo>
                <a:close/>
                <a:moveTo>
                  <a:pt x="1786428" y="421423"/>
                </a:moveTo>
                <a:cubicBezTo>
                  <a:pt x="1696959" y="421295"/>
                  <a:pt x="1607492" y="421551"/>
                  <a:pt x="1509037" y="421551"/>
                </a:cubicBezTo>
                <a:cubicBezTo>
                  <a:pt x="1509037" y="1236266"/>
                  <a:pt x="1509037" y="2040714"/>
                  <a:pt x="1509037" y="2851835"/>
                </a:cubicBezTo>
                <a:cubicBezTo>
                  <a:pt x="1799392" y="2851835"/>
                  <a:pt x="2087052" y="2851835"/>
                  <a:pt x="2384853" y="2851835"/>
                </a:cubicBezTo>
                <a:cubicBezTo>
                  <a:pt x="2313483" y="2788553"/>
                  <a:pt x="2248916" y="2731174"/>
                  <a:pt x="2184094" y="2674180"/>
                </a:cubicBezTo>
                <a:cubicBezTo>
                  <a:pt x="2138526" y="2634131"/>
                  <a:pt x="2126202" y="2577783"/>
                  <a:pt x="2162657" y="2540814"/>
                </a:cubicBezTo>
                <a:cubicBezTo>
                  <a:pt x="2222346" y="2480227"/>
                  <a:pt x="2291149" y="2431706"/>
                  <a:pt x="2382671" y="2443514"/>
                </a:cubicBezTo>
                <a:cubicBezTo>
                  <a:pt x="2477916" y="2455838"/>
                  <a:pt x="2568540" y="2483050"/>
                  <a:pt x="2649665" y="2537861"/>
                </a:cubicBezTo>
                <a:cubicBezTo>
                  <a:pt x="2703191" y="2574059"/>
                  <a:pt x="2758901" y="2606920"/>
                  <a:pt x="2818974" y="2644787"/>
                </a:cubicBezTo>
                <a:cubicBezTo>
                  <a:pt x="2818974" y="2615134"/>
                  <a:pt x="2818974" y="2590105"/>
                  <a:pt x="2818974" y="2565074"/>
                </a:cubicBezTo>
                <a:cubicBezTo>
                  <a:pt x="2819873" y="2218624"/>
                  <a:pt x="2818974" y="1872046"/>
                  <a:pt x="2823082" y="1525596"/>
                </a:cubicBezTo>
                <a:cubicBezTo>
                  <a:pt x="2823852" y="1457949"/>
                  <a:pt x="2814226" y="1404679"/>
                  <a:pt x="2753638" y="1366169"/>
                </a:cubicBezTo>
                <a:cubicBezTo>
                  <a:pt x="2730533" y="1351407"/>
                  <a:pt x="2707684" y="1328945"/>
                  <a:pt x="2696260" y="1304556"/>
                </a:cubicBezTo>
                <a:cubicBezTo>
                  <a:pt x="2678418" y="1266560"/>
                  <a:pt x="2660446" y="1223944"/>
                  <a:pt x="2660319" y="1183254"/>
                </a:cubicBezTo>
                <a:cubicBezTo>
                  <a:pt x="2659933" y="1105850"/>
                  <a:pt x="2730148" y="1074275"/>
                  <a:pt x="2795100" y="1116762"/>
                </a:cubicBezTo>
                <a:cubicBezTo>
                  <a:pt x="2798309" y="1118944"/>
                  <a:pt x="2803187" y="1118688"/>
                  <a:pt x="2812813" y="1120741"/>
                </a:cubicBezTo>
                <a:cubicBezTo>
                  <a:pt x="2815509" y="1102642"/>
                  <a:pt x="2820129" y="1085698"/>
                  <a:pt x="2820387" y="1068754"/>
                </a:cubicBezTo>
                <a:cubicBezTo>
                  <a:pt x="2822569" y="873130"/>
                  <a:pt x="2822569" y="677505"/>
                  <a:pt x="2826933" y="481881"/>
                </a:cubicBezTo>
                <a:cubicBezTo>
                  <a:pt x="2827960" y="434259"/>
                  <a:pt x="2810502" y="425402"/>
                  <a:pt x="2767629" y="425402"/>
                </a:cubicBezTo>
                <a:cubicBezTo>
                  <a:pt x="2440563" y="425275"/>
                  <a:pt x="2113495" y="422835"/>
                  <a:pt x="1786428" y="421423"/>
                </a:cubicBezTo>
                <a:close/>
                <a:moveTo>
                  <a:pt x="1584514" y="10"/>
                </a:moveTo>
                <a:cubicBezTo>
                  <a:pt x="1968188" y="4245"/>
                  <a:pt x="2352122" y="4759"/>
                  <a:pt x="2735796" y="1678"/>
                </a:cubicBezTo>
                <a:cubicBezTo>
                  <a:pt x="2857482" y="780"/>
                  <a:pt x="2973522" y="98977"/>
                  <a:pt x="2971212" y="239149"/>
                </a:cubicBezTo>
                <a:cubicBezTo>
                  <a:pt x="2966335" y="531815"/>
                  <a:pt x="2971469" y="824609"/>
                  <a:pt x="2970828" y="1117275"/>
                </a:cubicBezTo>
                <a:cubicBezTo>
                  <a:pt x="2970699" y="1150521"/>
                  <a:pt x="2977245" y="1166438"/>
                  <a:pt x="3012930" y="1175423"/>
                </a:cubicBezTo>
                <a:cubicBezTo>
                  <a:pt x="3112797" y="1200325"/>
                  <a:pt x="3204832" y="1240503"/>
                  <a:pt x="3290963" y="1301603"/>
                </a:cubicBezTo>
                <a:cubicBezTo>
                  <a:pt x="3375040" y="1361164"/>
                  <a:pt x="3472723" y="1401469"/>
                  <a:pt x="3564374" y="1450247"/>
                </a:cubicBezTo>
                <a:cubicBezTo>
                  <a:pt x="3615333" y="1477460"/>
                  <a:pt x="3666808" y="1503645"/>
                  <a:pt x="3716741" y="1532784"/>
                </a:cubicBezTo>
                <a:cubicBezTo>
                  <a:pt x="3729706" y="1540358"/>
                  <a:pt x="3739204" y="1556017"/>
                  <a:pt x="3747033" y="1569880"/>
                </a:cubicBezTo>
                <a:cubicBezTo>
                  <a:pt x="3789522" y="1644972"/>
                  <a:pt x="3831882" y="1720194"/>
                  <a:pt x="3872316" y="1796311"/>
                </a:cubicBezTo>
                <a:cubicBezTo>
                  <a:pt x="3912621" y="1872559"/>
                  <a:pt x="3949718" y="1950475"/>
                  <a:pt x="3990024" y="2026722"/>
                </a:cubicBezTo>
                <a:cubicBezTo>
                  <a:pt x="4013642" y="2071393"/>
                  <a:pt x="4035079" y="2119271"/>
                  <a:pt x="4068068" y="2156111"/>
                </a:cubicBezTo>
                <a:cubicBezTo>
                  <a:pt x="4091944" y="2182810"/>
                  <a:pt x="4132248" y="2196160"/>
                  <a:pt x="4167035" y="2211435"/>
                </a:cubicBezTo>
                <a:cubicBezTo>
                  <a:pt x="4224157" y="2236467"/>
                  <a:pt x="4285129" y="2253411"/>
                  <a:pt x="4339812" y="2282804"/>
                </a:cubicBezTo>
                <a:cubicBezTo>
                  <a:pt x="4391026" y="2310275"/>
                  <a:pt x="4404762" y="2367653"/>
                  <a:pt x="4411822" y="2420538"/>
                </a:cubicBezTo>
                <a:cubicBezTo>
                  <a:pt x="4421193" y="2491393"/>
                  <a:pt x="4420550" y="2563405"/>
                  <a:pt x="4426840" y="2634774"/>
                </a:cubicBezTo>
                <a:cubicBezTo>
                  <a:pt x="4442243" y="2813198"/>
                  <a:pt x="4452897" y="2992264"/>
                  <a:pt x="4477030" y="3169532"/>
                </a:cubicBezTo>
                <a:cubicBezTo>
                  <a:pt x="4505782" y="3380431"/>
                  <a:pt x="4540698" y="3590946"/>
                  <a:pt x="4585880" y="3798763"/>
                </a:cubicBezTo>
                <a:cubicBezTo>
                  <a:pt x="4602312" y="3874368"/>
                  <a:pt x="4647240" y="3948434"/>
                  <a:pt x="4694604" y="4011716"/>
                </a:cubicBezTo>
                <a:cubicBezTo>
                  <a:pt x="4764818" y="4105165"/>
                  <a:pt x="4811157" y="4204517"/>
                  <a:pt x="4847483" y="4316063"/>
                </a:cubicBezTo>
                <a:lnTo>
                  <a:pt x="4888305" y="4426505"/>
                </a:lnTo>
                <a:lnTo>
                  <a:pt x="3850659" y="4426505"/>
                </a:lnTo>
                <a:lnTo>
                  <a:pt x="3771166" y="4259970"/>
                </a:lnTo>
                <a:cubicBezTo>
                  <a:pt x="3733685" y="4187444"/>
                  <a:pt x="3696203" y="4113764"/>
                  <a:pt x="3648322" y="4048043"/>
                </a:cubicBezTo>
                <a:cubicBezTo>
                  <a:pt x="3615077" y="4002347"/>
                  <a:pt x="3567840" y="3964607"/>
                  <a:pt x="3520860" y="3931875"/>
                </a:cubicBezTo>
                <a:cubicBezTo>
                  <a:pt x="3423432" y="3863972"/>
                  <a:pt x="3357069" y="3767315"/>
                  <a:pt x="3277228" y="3683109"/>
                </a:cubicBezTo>
                <a:cubicBezTo>
                  <a:pt x="3266188" y="3671427"/>
                  <a:pt x="3255919" y="3656667"/>
                  <a:pt x="3251428" y="3641520"/>
                </a:cubicBezTo>
                <a:cubicBezTo>
                  <a:pt x="3228834" y="3564246"/>
                  <a:pt x="3173896" y="3511617"/>
                  <a:pt x="3115877" y="3461942"/>
                </a:cubicBezTo>
                <a:cubicBezTo>
                  <a:pt x="3038088" y="3395322"/>
                  <a:pt x="2957992" y="3331396"/>
                  <a:pt x="2879818" y="3265290"/>
                </a:cubicBezTo>
                <a:cubicBezTo>
                  <a:pt x="2861590" y="3249886"/>
                  <a:pt x="2847215" y="3246292"/>
                  <a:pt x="2824493" y="3258487"/>
                </a:cubicBezTo>
                <a:cubicBezTo>
                  <a:pt x="2804341" y="3269141"/>
                  <a:pt x="2779439" y="3274788"/>
                  <a:pt x="2756463" y="3275560"/>
                </a:cubicBezTo>
                <a:cubicBezTo>
                  <a:pt x="2638626" y="3279795"/>
                  <a:pt x="2520661" y="3282490"/>
                  <a:pt x="2402696" y="3283903"/>
                </a:cubicBezTo>
                <a:cubicBezTo>
                  <a:pt x="2352378" y="3284416"/>
                  <a:pt x="2313612" y="3302259"/>
                  <a:pt x="2273819" y="3334477"/>
                </a:cubicBezTo>
                <a:cubicBezTo>
                  <a:pt x="2134418" y="3447436"/>
                  <a:pt x="2040714" y="3603524"/>
                  <a:pt x="1904264" y="3718538"/>
                </a:cubicBezTo>
                <a:cubicBezTo>
                  <a:pt x="1834949" y="3776941"/>
                  <a:pt x="1764479" y="3834063"/>
                  <a:pt x="1696832" y="3894266"/>
                </a:cubicBezTo>
                <a:cubicBezTo>
                  <a:pt x="1643689" y="3941631"/>
                  <a:pt x="1589649" y="3989253"/>
                  <a:pt x="1543824" y="4043295"/>
                </a:cubicBezTo>
                <a:cubicBezTo>
                  <a:pt x="1473866" y="4125960"/>
                  <a:pt x="1404166" y="4208881"/>
                  <a:pt x="1361036" y="4311570"/>
                </a:cubicBezTo>
                <a:lnTo>
                  <a:pt x="1307096" y="4426505"/>
                </a:lnTo>
                <a:lnTo>
                  <a:pt x="0" y="4426505"/>
                </a:lnTo>
                <a:lnTo>
                  <a:pt x="42113" y="4346743"/>
                </a:lnTo>
                <a:cubicBezTo>
                  <a:pt x="116306" y="4206314"/>
                  <a:pt x="189858" y="4065628"/>
                  <a:pt x="264436" y="3925329"/>
                </a:cubicBezTo>
                <a:cubicBezTo>
                  <a:pt x="300891" y="3856912"/>
                  <a:pt x="340042" y="3790035"/>
                  <a:pt x="375854" y="3721232"/>
                </a:cubicBezTo>
                <a:cubicBezTo>
                  <a:pt x="412309" y="3651275"/>
                  <a:pt x="449664" y="3581446"/>
                  <a:pt x="480470" y="3509050"/>
                </a:cubicBezTo>
                <a:cubicBezTo>
                  <a:pt x="533868" y="3383127"/>
                  <a:pt x="591631" y="3257844"/>
                  <a:pt x="630270" y="3127043"/>
                </a:cubicBezTo>
                <a:cubicBezTo>
                  <a:pt x="657610" y="3034366"/>
                  <a:pt x="661589" y="2933474"/>
                  <a:pt x="666980" y="2835660"/>
                </a:cubicBezTo>
                <a:cubicBezTo>
                  <a:pt x="676222" y="2670330"/>
                  <a:pt x="674810" y="2504230"/>
                  <a:pt x="685337" y="2339027"/>
                </a:cubicBezTo>
                <a:cubicBezTo>
                  <a:pt x="689443" y="2274846"/>
                  <a:pt x="708571" y="2210281"/>
                  <a:pt x="729107" y="2148666"/>
                </a:cubicBezTo>
                <a:cubicBezTo>
                  <a:pt x="785973" y="1977945"/>
                  <a:pt x="845789" y="1808122"/>
                  <a:pt x="907404" y="1639068"/>
                </a:cubicBezTo>
                <a:cubicBezTo>
                  <a:pt x="931279" y="1573603"/>
                  <a:pt x="956310" y="1506855"/>
                  <a:pt x="992892" y="1448193"/>
                </a:cubicBezTo>
                <a:cubicBezTo>
                  <a:pt x="1064774" y="1332795"/>
                  <a:pt x="1093913" y="1208669"/>
                  <a:pt x="1097892" y="1075044"/>
                </a:cubicBezTo>
                <a:cubicBezTo>
                  <a:pt x="1100717" y="981852"/>
                  <a:pt x="1144104" y="951303"/>
                  <a:pt x="1235882" y="973124"/>
                </a:cubicBezTo>
                <a:cubicBezTo>
                  <a:pt x="1274263" y="982495"/>
                  <a:pt x="1311872" y="996743"/>
                  <a:pt x="1365015" y="1013302"/>
                </a:cubicBezTo>
                <a:cubicBezTo>
                  <a:pt x="1365015" y="897777"/>
                  <a:pt x="1363732" y="790464"/>
                  <a:pt x="1365271" y="683154"/>
                </a:cubicBezTo>
                <a:cubicBezTo>
                  <a:pt x="1367582" y="524882"/>
                  <a:pt x="1374001" y="366740"/>
                  <a:pt x="1374384" y="208470"/>
                </a:cubicBezTo>
                <a:cubicBezTo>
                  <a:pt x="1374642" y="103727"/>
                  <a:pt x="1480027" y="-1146"/>
                  <a:pt x="1584514" y="10"/>
                </a:cubicBezTo>
                <a:close/>
              </a:path>
            </a:pathLst>
          </a:custGeom>
          <a:solidFill>
            <a:srgbClr val="000000">
              <a:alpha val="12000"/>
            </a:srgbClr>
          </a:solidFill>
          <a:ln w="76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r="23750"/>
          <a:stretch>
            <a:fillRect/>
          </a:stretch>
        </p:blipFill>
        <p:spPr>
          <a:solidFill>
            <a:schemeClr val="bg1">
              <a:lumMod val="95000"/>
              <a:alpha val="43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4E912E-DDEC-4142-8D06-860841617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400" b="1" dirty="0" smtClean="0"/>
              <a:t>SOSIALISASI</a:t>
            </a:r>
            <a:endParaRPr lang="en-US" sz="44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54D5AF3-8802-4847-BE67-E2CC9F6FDA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sz="2800" b="1" dirty="0" err="1"/>
              <a:t>Aplikasi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Presensi</a:t>
            </a:r>
            <a:r>
              <a:rPr lang="en-US" altLang="ko-KR" sz="2800" b="1" dirty="0"/>
              <a:t> </a:t>
            </a:r>
            <a:r>
              <a:rPr lang="en-US" altLang="ko-KR" sz="2800" b="1" dirty="0" err="1" smtClean="0"/>
              <a:t>Kabupaten</a:t>
            </a:r>
            <a:r>
              <a:rPr lang="en-US" altLang="ko-KR" sz="2800" b="1" dirty="0" smtClean="0"/>
              <a:t> </a:t>
            </a:r>
            <a:r>
              <a:rPr lang="en-US" altLang="ko-KR" sz="2800" b="1" dirty="0" err="1"/>
              <a:t>Bantul</a:t>
            </a:r>
            <a:endParaRPr lang="ko-KR" altLang="en-US" sz="2800" b="1" dirty="0"/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14659FA6-405B-4562-AEB0-41024FCC3890}"/>
              </a:ext>
            </a:extLst>
          </p:cNvPr>
          <p:cNvSpPr/>
          <p:nvPr/>
        </p:nvSpPr>
        <p:spPr>
          <a:xfrm>
            <a:off x="5105720" y="2783241"/>
            <a:ext cx="864000" cy="86409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F5B5F056-B92A-4192-BAD0-9EC3E4803FBB}"/>
              </a:ext>
            </a:extLst>
          </p:cNvPr>
          <p:cNvSpPr/>
          <p:nvPr/>
        </p:nvSpPr>
        <p:spPr>
          <a:xfrm>
            <a:off x="5389068" y="3947561"/>
            <a:ext cx="864000" cy="864096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93BAA7BA-F19E-4C92-9922-8395ACD23552}"/>
              </a:ext>
            </a:extLst>
          </p:cNvPr>
          <p:cNvSpPr/>
          <p:nvPr/>
        </p:nvSpPr>
        <p:spPr>
          <a:xfrm>
            <a:off x="5672416" y="5087497"/>
            <a:ext cx="864000" cy="86409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Picture 2" descr="C:\Users\Multimedia\Downloads\p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80" y="2380966"/>
            <a:ext cx="3432975" cy="447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ultimedia\Documents\Seal_of_Bantul_Regency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903" y="2093361"/>
            <a:ext cx="2781299" cy="370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6588" y="348473"/>
            <a:ext cx="8641177" cy="724247"/>
          </a:xfrm>
        </p:spPr>
        <p:txBody>
          <a:bodyPr/>
          <a:lstStyle/>
          <a:p>
            <a:pPr algn="l"/>
            <a:r>
              <a:rPr lang="en-US" sz="4400" b="1" dirty="0" smtClean="0"/>
              <a:t>FITUR</a:t>
            </a:r>
            <a:r>
              <a:rPr lang="en-US" sz="4400" dirty="0" smtClean="0"/>
              <a:t> </a:t>
            </a:r>
            <a:r>
              <a:rPr lang="en-US" sz="3200" dirty="0" smtClean="0"/>
              <a:t>APLIKASI </a:t>
            </a:r>
            <a:r>
              <a:rPr lang="en-US" sz="3200" dirty="0" smtClean="0"/>
              <a:t>PRESENSI</a:t>
            </a:r>
            <a:r>
              <a:rPr lang="id-ID" sz="3200" dirty="0" smtClean="0"/>
              <a:t> MOBILE</a:t>
            </a:r>
            <a:endParaRPr lang="en-US" sz="3200" dirty="0"/>
          </a:p>
        </p:txBody>
      </p: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A98AAF8D-6D3D-46AF-A370-AA69BEC3542B}"/>
              </a:ext>
            </a:extLst>
          </p:cNvPr>
          <p:cNvGrpSpPr/>
          <p:nvPr/>
        </p:nvGrpSpPr>
        <p:grpSpPr>
          <a:xfrm>
            <a:off x="696754" y="1311306"/>
            <a:ext cx="2149041" cy="4467928"/>
            <a:chOff x="-475010" y="842116"/>
            <a:chExt cx="3859356" cy="4467928"/>
          </a:xfrm>
        </p:grpSpPr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A72347A6-C60E-4BBF-8183-27883634222C}"/>
                </a:ext>
              </a:extLst>
            </p:cNvPr>
            <p:cNvSpPr txBox="1"/>
            <p:nvPr/>
          </p:nvSpPr>
          <p:spPr>
            <a:xfrm>
              <a:off x="-475010" y="842116"/>
              <a:ext cx="3859356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PENGUNCIAN</a:t>
              </a:r>
              <a:endPara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DE670D65-6123-4C61-97CB-4EB3FEDCA90B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Sistem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penguncian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ID device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perangkat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pegawai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sehingga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tidak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bisa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dimanipulasi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dengan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meminjam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perangkat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pegawai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lain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untuk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titip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presensi</a:t>
              </a:r>
              <a:endPara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="" xmlns:a16="http://schemas.microsoft.com/office/drawing/2014/main" id="{48095BBE-1374-424D-A98D-716566E6CDA2}"/>
              </a:ext>
            </a:extLst>
          </p:cNvPr>
          <p:cNvGrpSpPr/>
          <p:nvPr/>
        </p:nvGrpSpPr>
        <p:grpSpPr>
          <a:xfrm>
            <a:off x="3018551" y="1465194"/>
            <a:ext cx="1638115" cy="2375047"/>
            <a:chOff x="-475010" y="996004"/>
            <a:chExt cx="3859356" cy="2375047"/>
          </a:xfrm>
        </p:grpSpPr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DE6071BB-FED4-479C-BD87-914CBD8253AB}"/>
                </a:ext>
              </a:extLst>
            </p:cNvPr>
            <p:cNvSpPr txBox="1"/>
            <p:nvPr/>
          </p:nvSpPr>
          <p:spPr>
            <a:xfrm>
              <a:off x="-475010" y="996004"/>
              <a:ext cx="3859356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RADIUS</a:t>
              </a:r>
              <a:endPara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5EA52B2B-88E9-4AB3-B5B8-E73793F2C3CD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Radius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penguncian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OPD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bisa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disesuaikan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disetting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mandiri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oleh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admin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05DFFF4E-6936-4985-A76D-05D839690634}"/>
              </a:ext>
            </a:extLst>
          </p:cNvPr>
          <p:cNvGrpSpPr/>
          <p:nvPr/>
        </p:nvGrpSpPr>
        <p:grpSpPr>
          <a:xfrm>
            <a:off x="4650192" y="1465194"/>
            <a:ext cx="1924925" cy="4037041"/>
            <a:chOff x="-475010" y="996004"/>
            <a:chExt cx="3859357" cy="4037041"/>
          </a:xfrm>
        </p:grpSpPr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3E042EAF-6AD0-471A-B209-08D3E52E4F96}"/>
                </a:ext>
              </a:extLst>
            </p:cNvPr>
            <p:cNvSpPr txBox="1"/>
            <p:nvPr/>
          </p:nvSpPr>
          <p:spPr>
            <a:xfrm>
              <a:off x="-475010" y="996004"/>
              <a:ext cx="3859356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SHIFT</a:t>
              </a:r>
              <a:endPara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="" xmlns:a16="http://schemas.microsoft.com/office/drawing/2014/main" id="{09275B6A-7EFD-4000-98AF-61370AE655F7}"/>
                </a:ext>
              </a:extLst>
            </p:cNvPr>
            <p:cNvSpPr txBox="1"/>
            <p:nvPr/>
          </p:nvSpPr>
          <p:spPr>
            <a:xfrm>
              <a:off x="-460973" y="1339726"/>
              <a:ext cx="3845320" cy="3693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Terdapat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fitur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presensi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untuk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mengakomodir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jadwal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kerja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pegawai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model shift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seperti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di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Rumah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Sakit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Puskesmas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Satpol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PP,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Pemadam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Kebakaran</a:t>
              </a:r>
              <a:endPara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2C0D95EA-8E14-4F33-BA21-E9FBED0CF374}"/>
              </a:ext>
            </a:extLst>
          </p:cNvPr>
          <p:cNvGrpSpPr/>
          <p:nvPr/>
        </p:nvGrpSpPr>
        <p:grpSpPr>
          <a:xfrm>
            <a:off x="6595469" y="1465194"/>
            <a:ext cx="1638115" cy="4037041"/>
            <a:chOff x="-475010" y="996004"/>
            <a:chExt cx="3859356" cy="4037041"/>
          </a:xfrm>
        </p:grpSpPr>
        <p:sp>
          <p:nvSpPr>
            <p:cNvPr id="72" name="TextBox 71">
              <a:extLst>
                <a:ext uri="{FF2B5EF4-FFF2-40B4-BE49-F238E27FC236}">
                  <a16:creationId xmlns="" xmlns:a16="http://schemas.microsoft.com/office/drawing/2014/main" id="{6B85F607-20F7-4A8A-8470-B07075D6339E}"/>
                </a:ext>
              </a:extLst>
            </p:cNvPr>
            <p:cNvSpPr txBox="1"/>
            <p:nvPr/>
          </p:nvSpPr>
          <p:spPr>
            <a:xfrm>
              <a:off x="-475010" y="996004"/>
              <a:ext cx="3859356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FAKE GPS</a:t>
              </a:r>
              <a:endPara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7EF26AAC-4D63-4B9E-AC66-38B7464960F1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3693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Terdapat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sistem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pendeteksi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Fake GPS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untuk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mendeteksi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pegawai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yang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curang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dengan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menggunakan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koordinat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palsu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saat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Presensi</a:t>
              </a:r>
              <a:endPara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2C0D95EA-8E14-4F33-BA21-E9FBED0CF374}"/>
              </a:ext>
            </a:extLst>
          </p:cNvPr>
          <p:cNvGrpSpPr/>
          <p:nvPr/>
        </p:nvGrpSpPr>
        <p:grpSpPr>
          <a:xfrm>
            <a:off x="8367467" y="1465194"/>
            <a:ext cx="1638115" cy="2375047"/>
            <a:chOff x="-475010" y="996004"/>
            <a:chExt cx="3859356" cy="2375047"/>
          </a:xfrm>
        </p:grpSpPr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6B85F607-20F7-4A8A-8470-B07075D6339E}"/>
                </a:ext>
              </a:extLst>
            </p:cNvPr>
            <p:cNvSpPr txBox="1"/>
            <p:nvPr/>
          </p:nvSpPr>
          <p:spPr>
            <a:xfrm>
              <a:off x="-475010" y="996004"/>
              <a:ext cx="3859356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VERIFIKASI</a:t>
              </a:r>
              <a:endPara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7EF26AAC-4D63-4B9E-AC66-38B7464960F1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Terdapat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fitur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bisa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presensi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di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luar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radius yang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nanti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presensi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akan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diverifikasi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oleh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dirty="0" err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atasan</a:t>
              </a:r>
              <a:endPara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5" name="Picture 2" descr="C:\Users\Multimedia\Downloads\pns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4"/>
          <a:stretch/>
        </p:blipFill>
        <p:spPr bwMode="auto">
          <a:xfrm>
            <a:off x="9726705" y="250291"/>
            <a:ext cx="2178423" cy="661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D01E1291-3B3B-40C8-99F8-D1566E76CAB8}"/>
              </a:ext>
            </a:extLst>
          </p:cNvPr>
          <p:cNvGrpSpPr/>
          <p:nvPr/>
        </p:nvGrpSpPr>
        <p:grpSpPr>
          <a:xfrm>
            <a:off x="0" y="4491278"/>
            <a:ext cx="4106333" cy="2213762"/>
            <a:chOff x="2185241" y="3013515"/>
            <a:chExt cx="2750177" cy="2087772"/>
          </a:xfrm>
        </p:grpSpPr>
        <p:sp>
          <p:nvSpPr>
            <p:cNvPr id="50" name="Graphic 16">
              <a:extLst>
                <a:ext uri="{FF2B5EF4-FFF2-40B4-BE49-F238E27FC236}">
                  <a16:creationId xmlns="" xmlns:a16="http://schemas.microsoft.com/office/drawing/2014/main" id="{AE2F5703-1E0D-49A2-A219-1EA5B06CA157}"/>
                </a:ext>
              </a:extLst>
            </p:cNvPr>
            <p:cNvSpPr/>
            <p:nvPr/>
          </p:nvSpPr>
          <p:spPr>
            <a:xfrm>
              <a:off x="2976161" y="3013515"/>
              <a:ext cx="1410027" cy="120293"/>
            </a:xfrm>
            <a:custGeom>
              <a:avLst/>
              <a:gdLst>
                <a:gd name="connsiteX0" fmla="*/ 0 w 1410027"/>
                <a:gd name="connsiteY0" fmla="*/ 113783 h 120293"/>
                <a:gd name="connsiteX1" fmla="*/ 163012 w 1410027"/>
                <a:gd name="connsiteY1" fmla="*/ 2283 h 120293"/>
                <a:gd name="connsiteX2" fmla="*/ 175123 w 1410027"/>
                <a:gd name="connsiteY2" fmla="*/ 22 h 120293"/>
                <a:gd name="connsiteX3" fmla="*/ 1227718 w 1410027"/>
                <a:gd name="connsiteY3" fmla="*/ 22 h 120293"/>
                <a:gd name="connsiteX4" fmla="*/ 1239749 w 1410027"/>
                <a:gd name="connsiteY4" fmla="*/ 2363 h 120293"/>
                <a:gd name="connsiteX5" fmla="*/ 1410027 w 1410027"/>
                <a:gd name="connsiteY5" fmla="*/ 114429 h 120293"/>
                <a:gd name="connsiteX6" fmla="*/ 1399693 w 1410027"/>
                <a:gd name="connsiteY6" fmla="*/ 119919 h 120293"/>
                <a:gd name="connsiteX7" fmla="*/ 1387098 w 1410027"/>
                <a:gd name="connsiteY7" fmla="*/ 120242 h 120293"/>
                <a:gd name="connsiteX8" fmla="*/ 23576 w 1410027"/>
                <a:gd name="connsiteY8" fmla="*/ 120242 h 120293"/>
                <a:gd name="connsiteX9" fmla="*/ 9769 w 1410027"/>
                <a:gd name="connsiteY9" fmla="*/ 119839 h 120293"/>
                <a:gd name="connsiteX10" fmla="*/ 0 w 1410027"/>
                <a:gd name="connsiteY10" fmla="*/ 113783 h 12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27" h="120293">
                  <a:moveTo>
                    <a:pt x="0" y="113783"/>
                  </a:moveTo>
                  <a:cubicBezTo>
                    <a:pt x="54337" y="76643"/>
                    <a:pt x="108756" y="39503"/>
                    <a:pt x="163012" y="2283"/>
                  </a:cubicBezTo>
                  <a:cubicBezTo>
                    <a:pt x="166888" y="-382"/>
                    <a:pt x="170925" y="22"/>
                    <a:pt x="175123" y="22"/>
                  </a:cubicBezTo>
                  <a:cubicBezTo>
                    <a:pt x="526015" y="22"/>
                    <a:pt x="876907" y="22"/>
                    <a:pt x="1227718" y="22"/>
                  </a:cubicBezTo>
                  <a:cubicBezTo>
                    <a:pt x="1231836" y="22"/>
                    <a:pt x="1235873" y="-220"/>
                    <a:pt x="1239749" y="2363"/>
                  </a:cubicBezTo>
                  <a:cubicBezTo>
                    <a:pt x="1296508" y="39826"/>
                    <a:pt x="1353268" y="77128"/>
                    <a:pt x="1410027" y="114429"/>
                  </a:cubicBezTo>
                  <a:cubicBezTo>
                    <a:pt x="1408332" y="119516"/>
                    <a:pt x="1403730" y="119354"/>
                    <a:pt x="1399693" y="119919"/>
                  </a:cubicBezTo>
                  <a:cubicBezTo>
                    <a:pt x="1395494" y="120485"/>
                    <a:pt x="1391296" y="120242"/>
                    <a:pt x="1387098" y="120242"/>
                  </a:cubicBezTo>
                  <a:cubicBezTo>
                    <a:pt x="932617" y="120242"/>
                    <a:pt x="478056" y="120242"/>
                    <a:pt x="23576" y="120242"/>
                  </a:cubicBezTo>
                  <a:cubicBezTo>
                    <a:pt x="18974" y="120242"/>
                    <a:pt x="14291" y="120485"/>
                    <a:pt x="9769" y="119839"/>
                  </a:cubicBezTo>
                  <a:cubicBezTo>
                    <a:pt x="5813" y="119193"/>
                    <a:pt x="1050" y="119273"/>
                    <a:pt x="0" y="1137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6">
              <a:extLst>
                <a:ext uri="{FF2B5EF4-FFF2-40B4-BE49-F238E27FC236}">
                  <a16:creationId xmlns="" xmlns:a16="http://schemas.microsoft.com/office/drawing/2014/main" id="{25F31F6C-8A3D-46DF-A717-2E4D086EEC64}"/>
                </a:ext>
              </a:extLst>
            </p:cNvPr>
            <p:cNvSpPr/>
            <p:nvPr/>
          </p:nvSpPr>
          <p:spPr>
            <a:xfrm>
              <a:off x="2975596" y="3435152"/>
              <a:ext cx="1408819" cy="124748"/>
            </a:xfrm>
            <a:custGeom>
              <a:avLst/>
              <a:gdLst>
                <a:gd name="connsiteX0" fmla="*/ 0 w 1408819"/>
                <a:gd name="connsiteY0" fmla="*/ 117883 h 124748"/>
                <a:gd name="connsiteX1" fmla="*/ 154616 w 1408819"/>
                <a:gd name="connsiteY1" fmla="*/ 12196 h 124748"/>
                <a:gd name="connsiteX2" fmla="*/ 164627 w 1408819"/>
                <a:gd name="connsiteY2" fmla="*/ 4687 h 124748"/>
                <a:gd name="connsiteX3" fmla="*/ 177384 w 1408819"/>
                <a:gd name="connsiteY3" fmla="*/ 488 h 124748"/>
                <a:gd name="connsiteX4" fmla="*/ 189979 w 1408819"/>
                <a:gd name="connsiteY4" fmla="*/ 327 h 124748"/>
                <a:gd name="connsiteX5" fmla="*/ 1213751 w 1408819"/>
                <a:gd name="connsiteY5" fmla="*/ 408 h 124748"/>
                <a:gd name="connsiteX6" fmla="*/ 1239183 w 1408819"/>
                <a:gd name="connsiteY6" fmla="*/ 4606 h 124748"/>
                <a:gd name="connsiteX7" fmla="*/ 1383787 w 1408819"/>
                <a:gd name="connsiteY7" fmla="*/ 99959 h 124748"/>
                <a:gd name="connsiteX8" fmla="*/ 1408816 w 1408819"/>
                <a:gd name="connsiteY8" fmla="*/ 116753 h 124748"/>
                <a:gd name="connsiteX9" fmla="*/ 1399208 w 1408819"/>
                <a:gd name="connsiteY9" fmla="*/ 124100 h 124748"/>
                <a:gd name="connsiteX10" fmla="*/ 1382818 w 1408819"/>
                <a:gd name="connsiteY10" fmla="*/ 124665 h 124748"/>
                <a:gd name="connsiteX11" fmla="*/ 123612 w 1408819"/>
                <a:gd name="connsiteY11" fmla="*/ 124261 h 124748"/>
                <a:gd name="connsiteX12" fmla="*/ 14049 w 1408819"/>
                <a:gd name="connsiteY12" fmla="*/ 122001 h 124748"/>
                <a:gd name="connsiteX13" fmla="*/ 0 w 1408819"/>
                <a:gd name="connsiteY13" fmla="*/ 117883 h 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819" h="124748">
                  <a:moveTo>
                    <a:pt x="0" y="117883"/>
                  </a:moveTo>
                  <a:cubicBezTo>
                    <a:pt x="51512" y="82681"/>
                    <a:pt x="103104" y="47479"/>
                    <a:pt x="154616" y="12196"/>
                  </a:cubicBezTo>
                  <a:cubicBezTo>
                    <a:pt x="158006" y="9854"/>
                    <a:pt x="161236" y="7190"/>
                    <a:pt x="164627" y="4687"/>
                  </a:cubicBezTo>
                  <a:cubicBezTo>
                    <a:pt x="168099" y="811"/>
                    <a:pt x="172782" y="811"/>
                    <a:pt x="177384" y="488"/>
                  </a:cubicBezTo>
                  <a:cubicBezTo>
                    <a:pt x="181582" y="246"/>
                    <a:pt x="185781" y="327"/>
                    <a:pt x="189979" y="327"/>
                  </a:cubicBezTo>
                  <a:cubicBezTo>
                    <a:pt x="531263" y="327"/>
                    <a:pt x="872466" y="327"/>
                    <a:pt x="1213751" y="408"/>
                  </a:cubicBezTo>
                  <a:cubicBezTo>
                    <a:pt x="1222309" y="408"/>
                    <a:pt x="1231513" y="-1934"/>
                    <a:pt x="1239183" y="4606"/>
                  </a:cubicBezTo>
                  <a:cubicBezTo>
                    <a:pt x="1287385" y="36337"/>
                    <a:pt x="1335586" y="68148"/>
                    <a:pt x="1383787" y="99959"/>
                  </a:cubicBezTo>
                  <a:cubicBezTo>
                    <a:pt x="1392184" y="105449"/>
                    <a:pt x="1400500" y="111101"/>
                    <a:pt x="1408816" y="116753"/>
                  </a:cubicBezTo>
                  <a:cubicBezTo>
                    <a:pt x="1408978" y="123535"/>
                    <a:pt x="1403488" y="123373"/>
                    <a:pt x="1399208" y="124100"/>
                  </a:cubicBezTo>
                  <a:cubicBezTo>
                    <a:pt x="1393799" y="125069"/>
                    <a:pt x="1388309" y="124665"/>
                    <a:pt x="1382818" y="124665"/>
                  </a:cubicBezTo>
                  <a:cubicBezTo>
                    <a:pt x="963056" y="124665"/>
                    <a:pt x="543293" y="124907"/>
                    <a:pt x="123612" y="124261"/>
                  </a:cubicBezTo>
                  <a:cubicBezTo>
                    <a:pt x="87118" y="124181"/>
                    <a:pt x="50624" y="122081"/>
                    <a:pt x="14049" y="122001"/>
                  </a:cubicBezTo>
                  <a:cubicBezTo>
                    <a:pt x="9043" y="122001"/>
                    <a:pt x="3876" y="122081"/>
                    <a:pt x="0" y="1178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6">
              <a:extLst>
                <a:ext uri="{FF2B5EF4-FFF2-40B4-BE49-F238E27FC236}">
                  <a16:creationId xmlns="" xmlns:a16="http://schemas.microsoft.com/office/drawing/2014/main" id="{B18E3A65-2F76-4A53-A38F-F6CE52D8DCA1}"/>
                </a:ext>
              </a:extLst>
            </p:cNvPr>
            <p:cNvSpPr/>
            <p:nvPr/>
          </p:nvSpPr>
          <p:spPr>
            <a:xfrm>
              <a:off x="2976161" y="4284807"/>
              <a:ext cx="1410430" cy="125166"/>
            </a:xfrm>
            <a:custGeom>
              <a:avLst/>
              <a:gdLst>
                <a:gd name="connsiteX0" fmla="*/ 1238376 w 1410430"/>
                <a:gd name="connsiteY0" fmla="*/ 6668 h 125166"/>
                <a:gd name="connsiteX1" fmla="*/ 1401630 w 1410430"/>
                <a:gd name="connsiteY1" fmla="*/ 113405 h 125166"/>
                <a:gd name="connsiteX2" fmla="*/ 1410431 w 1410430"/>
                <a:gd name="connsiteY2" fmla="*/ 120187 h 125166"/>
                <a:gd name="connsiteX3" fmla="*/ 1397755 w 1410430"/>
                <a:gd name="connsiteY3" fmla="*/ 124467 h 125166"/>
                <a:gd name="connsiteX4" fmla="*/ 1385160 w 1410430"/>
                <a:gd name="connsiteY4" fmla="*/ 124628 h 125166"/>
                <a:gd name="connsiteX5" fmla="*/ 25514 w 1410430"/>
                <a:gd name="connsiteY5" fmla="*/ 124467 h 125166"/>
                <a:gd name="connsiteX6" fmla="*/ 0 w 1410430"/>
                <a:gd name="connsiteY6" fmla="*/ 118815 h 125166"/>
                <a:gd name="connsiteX7" fmla="*/ 164465 w 1410430"/>
                <a:gd name="connsiteY7" fmla="*/ 6749 h 125166"/>
                <a:gd name="connsiteX8" fmla="*/ 176173 w 1410430"/>
                <a:gd name="connsiteY8" fmla="*/ 774 h 125166"/>
                <a:gd name="connsiteX9" fmla="*/ 189979 w 1410430"/>
                <a:gd name="connsiteY9" fmla="*/ 451 h 125166"/>
                <a:gd name="connsiteX10" fmla="*/ 1212862 w 1410430"/>
                <a:gd name="connsiteY10" fmla="*/ 613 h 125166"/>
                <a:gd name="connsiteX11" fmla="*/ 1238376 w 1410430"/>
                <a:gd name="connsiteY11" fmla="*/ 6668 h 1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430" h="125166">
                  <a:moveTo>
                    <a:pt x="1238376" y="6668"/>
                  </a:moveTo>
                  <a:cubicBezTo>
                    <a:pt x="1292794" y="42193"/>
                    <a:pt x="1347212" y="77799"/>
                    <a:pt x="1401630" y="113405"/>
                  </a:cubicBezTo>
                  <a:cubicBezTo>
                    <a:pt x="1404699" y="115424"/>
                    <a:pt x="1407524" y="117927"/>
                    <a:pt x="1410431" y="120187"/>
                  </a:cubicBezTo>
                  <a:cubicBezTo>
                    <a:pt x="1407040" y="124144"/>
                    <a:pt x="1402357" y="124144"/>
                    <a:pt x="1397755" y="124467"/>
                  </a:cubicBezTo>
                  <a:cubicBezTo>
                    <a:pt x="1393557" y="124709"/>
                    <a:pt x="1389358" y="124628"/>
                    <a:pt x="1385160" y="124628"/>
                  </a:cubicBezTo>
                  <a:cubicBezTo>
                    <a:pt x="931971" y="124628"/>
                    <a:pt x="478702" y="124628"/>
                    <a:pt x="25514" y="124467"/>
                  </a:cubicBezTo>
                  <a:cubicBezTo>
                    <a:pt x="16874" y="124467"/>
                    <a:pt x="6782" y="128100"/>
                    <a:pt x="0" y="118815"/>
                  </a:cubicBezTo>
                  <a:cubicBezTo>
                    <a:pt x="54822" y="81433"/>
                    <a:pt x="109644" y="44050"/>
                    <a:pt x="164465" y="6749"/>
                  </a:cubicBezTo>
                  <a:cubicBezTo>
                    <a:pt x="166968" y="1985"/>
                    <a:pt x="171571" y="1259"/>
                    <a:pt x="176173" y="774"/>
                  </a:cubicBezTo>
                  <a:cubicBezTo>
                    <a:pt x="180775" y="290"/>
                    <a:pt x="185377" y="451"/>
                    <a:pt x="189979" y="451"/>
                  </a:cubicBezTo>
                  <a:cubicBezTo>
                    <a:pt x="530940" y="451"/>
                    <a:pt x="871901" y="451"/>
                    <a:pt x="1212862" y="613"/>
                  </a:cubicBezTo>
                  <a:cubicBezTo>
                    <a:pt x="1221582" y="451"/>
                    <a:pt x="1231594" y="-2617"/>
                    <a:pt x="1238376" y="666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16">
              <a:extLst>
                <a:ext uri="{FF2B5EF4-FFF2-40B4-BE49-F238E27FC236}">
                  <a16:creationId xmlns="" xmlns:a16="http://schemas.microsoft.com/office/drawing/2014/main" id="{92BFC27F-4F43-473A-9764-46B5B919FFAB}"/>
                </a:ext>
              </a:extLst>
            </p:cNvPr>
            <p:cNvSpPr/>
            <p:nvPr/>
          </p:nvSpPr>
          <p:spPr>
            <a:xfrm>
              <a:off x="2975999" y="3859070"/>
              <a:ext cx="1410027" cy="124721"/>
            </a:xfrm>
            <a:custGeom>
              <a:avLst/>
              <a:gdLst>
                <a:gd name="connsiteX0" fmla="*/ 1239910 w 1410027"/>
                <a:gd name="connsiteY0" fmla="*/ 8605 h 124721"/>
                <a:gd name="connsiteX1" fmla="*/ 1410027 w 1410027"/>
                <a:gd name="connsiteY1" fmla="*/ 119864 h 124721"/>
                <a:gd name="connsiteX2" fmla="*/ 1397270 w 1410027"/>
                <a:gd name="connsiteY2" fmla="*/ 124143 h 124721"/>
                <a:gd name="connsiteX3" fmla="*/ 1384675 w 1410027"/>
                <a:gd name="connsiteY3" fmla="*/ 124304 h 124721"/>
                <a:gd name="connsiteX4" fmla="*/ 25998 w 1410027"/>
                <a:gd name="connsiteY4" fmla="*/ 124143 h 124721"/>
                <a:gd name="connsiteX5" fmla="*/ 0 w 1410027"/>
                <a:gd name="connsiteY5" fmla="*/ 118895 h 124721"/>
                <a:gd name="connsiteX6" fmla="*/ 163012 w 1410027"/>
                <a:gd name="connsiteY6" fmla="*/ 8605 h 124721"/>
                <a:gd name="connsiteX7" fmla="*/ 176496 w 1410027"/>
                <a:gd name="connsiteY7" fmla="*/ 773 h 124721"/>
                <a:gd name="connsiteX8" fmla="*/ 194097 w 1410027"/>
                <a:gd name="connsiteY8" fmla="*/ 47 h 124721"/>
                <a:gd name="connsiteX9" fmla="*/ 1213347 w 1410027"/>
                <a:gd name="connsiteY9" fmla="*/ 47 h 124721"/>
                <a:gd name="connsiteX10" fmla="*/ 1228445 w 1410027"/>
                <a:gd name="connsiteY10" fmla="*/ 531 h 124721"/>
                <a:gd name="connsiteX11" fmla="*/ 1239910 w 1410027"/>
                <a:gd name="connsiteY11" fmla="*/ 8605 h 1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027" h="124721">
                  <a:moveTo>
                    <a:pt x="1239910" y="8605"/>
                  </a:moveTo>
                  <a:cubicBezTo>
                    <a:pt x="1297154" y="44857"/>
                    <a:pt x="1353994" y="81755"/>
                    <a:pt x="1410027" y="119864"/>
                  </a:cubicBezTo>
                  <a:cubicBezTo>
                    <a:pt x="1406636" y="123820"/>
                    <a:pt x="1401873" y="123820"/>
                    <a:pt x="1397270" y="124143"/>
                  </a:cubicBezTo>
                  <a:cubicBezTo>
                    <a:pt x="1393072" y="124385"/>
                    <a:pt x="1388874" y="124304"/>
                    <a:pt x="1384675" y="124304"/>
                  </a:cubicBezTo>
                  <a:cubicBezTo>
                    <a:pt x="931810" y="124304"/>
                    <a:pt x="478863" y="124304"/>
                    <a:pt x="25998" y="124143"/>
                  </a:cubicBezTo>
                  <a:cubicBezTo>
                    <a:pt x="17197" y="124143"/>
                    <a:pt x="7266" y="127292"/>
                    <a:pt x="0" y="118895"/>
                  </a:cubicBezTo>
                  <a:cubicBezTo>
                    <a:pt x="54337" y="82159"/>
                    <a:pt x="108675" y="45342"/>
                    <a:pt x="163012" y="8605"/>
                  </a:cubicBezTo>
                  <a:cubicBezTo>
                    <a:pt x="165596" y="2711"/>
                    <a:pt x="171086" y="1742"/>
                    <a:pt x="176496" y="773"/>
                  </a:cubicBezTo>
                  <a:cubicBezTo>
                    <a:pt x="182309" y="-276"/>
                    <a:pt x="188203" y="47"/>
                    <a:pt x="194097" y="47"/>
                  </a:cubicBezTo>
                  <a:cubicBezTo>
                    <a:pt x="533847" y="47"/>
                    <a:pt x="873597" y="47"/>
                    <a:pt x="1213347" y="47"/>
                  </a:cubicBezTo>
                  <a:cubicBezTo>
                    <a:pt x="1218353" y="47"/>
                    <a:pt x="1223439" y="-115"/>
                    <a:pt x="1228445" y="531"/>
                  </a:cubicBezTo>
                  <a:cubicBezTo>
                    <a:pt x="1233612" y="1258"/>
                    <a:pt x="1238457" y="2550"/>
                    <a:pt x="1239910" y="860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Graphic 16">
              <a:extLst>
                <a:ext uri="{FF2B5EF4-FFF2-40B4-BE49-F238E27FC236}">
                  <a16:creationId xmlns="" xmlns:a16="http://schemas.microsoft.com/office/drawing/2014/main" id="{CBED4EC9-4764-4452-8097-644FC396EBFA}"/>
                </a:ext>
              </a:extLst>
            </p:cNvPr>
            <p:cNvSpPr/>
            <p:nvPr/>
          </p:nvSpPr>
          <p:spPr>
            <a:xfrm>
              <a:off x="3322496" y="4903598"/>
              <a:ext cx="715586" cy="197689"/>
            </a:xfrm>
            <a:custGeom>
              <a:avLst/>
              <a:gdLst>
                <a:gd name="connsiteX0" fmla="*/ 715384 w 715586"/>
                <a:gd name="connsiteY0" fmla="*/ 188889 h 197689"/>
                <a:gd name="connsiteX1" fmla="*/ 706906 w 715586"/>
                <a:gd name="connsiteY1" fmla="*/ 197448 h 197689"/>
                <a:gd name="connsiteX2" fmla="*/ 700609 w 715586"/>
                <a:gd name="connsiteY2" fmla="*/ 197448 h 197689"/>
                <a:gd name="connsiteX3" fmla="*/ 15295 w 715586"/>
                <a:gd name="connsiteY3" fmla="*/ 197690 h 197689"/>
                <a:gd name="connsiteX4" fmla="*/ 1327 w 715586"/>
                <a:gd name="connsiteY4" fmla="*/ 184368 h 197689"/>
                <a:gd name="connsiteX5" fmla="*/ 439 w 715586"/>
                <a:gd name="connsiteY5" fmla="*/ 36050 h 197689"/>
                <a:gd name="connsiteX6" fmla="*/ 3588 w 715586"/>
                <a:gd name="connsiteY6" fmla="*/ 3674 h 197689"/>
                <a:gd name="connsiteX7" fmla="*/ 702143 w 715586"/>
                <a:gd name="connsiteY7" fmla="*/ 1252 h 197689"/>
                <a:gd name="connsiteX8" fmla="*/ 715545 w 715586"/>
                <a:gd name="connsiteY8" fmla="*/ 14170 h 197689"/>
                <a:gd name="connsiteX9" fmla="*/ 715384 w 715586"/>
                <a:gd name="connsiteY9" fmla="*/ 188889 h 19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586" h="197689">
                  <a:moveTo>
                    <a:pt x="715384" y="188889"/>
                  </a:moveTo>
                  <a:cubicBezTo>
                    <a:pt x="715465" y="195429"/>
                    <a:pt x="713527" y="198255"/>
                    <a:pt x="706906" y="197448"/>
                  </a:cubicBezTo>
                  <a:cubicBezTo>
                    <a:pt x="704807" y="197205"/>
                    <a:pt x="702708" y="197448"/>
                    <a:pt x="700609" y="197448"/>
                  </a:cubicBezTo>
                  <a:cubicBezTo>
                    <a:pt x="472198" y="197448"/>
                    <a:pt x="243787" y="197367"/>
                    <a:pt x="15295" y="197690"/>
                  </a:cubicBezTo>
                  <a:cubicBezTo>
                    <a:pt x="4880" y="197690"/>
                    <a:pt x="358" y="196156"/>
                    <a:pt x="1327" y="184368"/>
                  </a:cubicBezTo>
                  <a:cubicBezTo>
                    <a:pt x="2538" y="169754"/>
                    <a:pt x="-691" y="48323"/>
                    <a:pt x="439" y="36050"/>
                  </a:cubicBezTo>
                  <a:cubicBezTo>
                    <a:pt x="1408" y="25716"/>
                    <a:pt x="-2710" y="10294"/>
                    <a:pt x="3588" y="3674"/>
                  </a:cubicBezTo>
                  <a:cubicBezTo>
                    <a:pt x="9966" y="-3108"/>
                    <a:pt x="608647" y="1655"/>
                    <a:pt x="702143" y="1252"/>
                  </a:cubicBezTo>
                  <a:cubicBezTo>
                    <a:pt x="712235" y="1171"/>
                    <a:pt x="716030" y="3351"/>
                    <a:pt x="715545" y="14170"/>
                  </a:cubicBezTo>
                  <a:cubicBezTo>
                    <a:pt x="714738" y="32901"/>
                    <a:pt x="715141" y="172580"/>
                    <a:pt x="715384" y="18888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16">
              <a:extLst>
                <a:ext uri="{FF2B5EF4-FFF2-40B4-BE49-F238E27FC236}">
                  <a16:creationId xmlns="" xmlns:a16="http://schemas.microsoft.com/office/drawing/2014/main" id="{C006FAB0-7EC9-4F92-9EDC-BEEC69021FDB}"/>
                </a:ext>
              </a:extLst>
            </p:cNvPr>
            <p:cNvSpPr/>
            <p:nvPr/>
          </p:nvSpPr>
          <p:spPr>
            <a:xfrm>
              <a:off x="2185241" y="4973316"/>
              <a:ext cx="1139302" cy="70565"/>
            </a:xfrm>
            <a:custGeom>
              <a:avLst/>
              <a:gdLst>
                <a:gd name="connsiteX0" fmla="*/ 242 w 1139302"/>
                <a:gd name="connsiteY0" fmla="*/ 70485 h 70565"/>
                <a:gd name="connsiteX1" fmla="*/ 0 w 1139302"/>
                <a:gd name="connsiteY1" fmla="*/ 0 h 70565"/>
                <a:gd name="connsiteX2" fmla="*/ 17601 w 1139302"/>
                <a:gd name="connsiteY2" fmla="*/ 727 h 70565"/>
                <a:gd name="connsiteX3" fmla="*/ 674090 w 1139302"/>
                <a:gd name="connsiteY3" fmla="*/ 565 h 70565"/>
                <a:gd name="connsiteX4" fmla="*/ 1126472 w 1139302"/>
                <a:gd name="connsiteY4" fmla="*/ 807 h 70565"/>
                <a:gd name="connsiteX5" fmla="*/ 1138905 w 1139302"/>
                <a:gd name="connsiteY5" fmla="*/ 323 h 70565"/>
                <a:gd name="connsiteX6" fmla="*/ 1138905 w 1139302"/>
                <a:gd name="connsiteY6" fmla="*/ 70566 h 70565"/>
                <a:gd name="connsiteX7" fmla="*/ 1022883 w 1139302"/>
                <a:gd name="connsiteY7" fmla="*/ 70243 h 70565"/>
                <a:gd name="connsiteX8" fmla="*/ 21719 w 1139302"/>
                <a:gd name="connsiteY8" fmla="*/ 70243 h 70565"/>
                <a:gd name="connsiteX9" fmla="*/ 242 w 1139302"/>
                <a:gd name="connsiteY9" fmla="*/ 70485 h 7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9302" h="70565">
                  <a:moveTo>
                    <a:pt x="242" y="70485"/>
                  </a:moveTo>
                  <a:cubicBezTo>
                    <a:pt x="161" y="46990"/>
                    <a:pt x="81" y="23495"/>
                    <a:pt x="0" y="0"/>
                  </a:cubicBezTo>
                  <a:cubicBezTo>
                    <a:pt x="5894" y="242"/>
                    <a:pt x="11707" y="727"/>
                    <a:pt x="17601" y="727"/>
                  </a:cubicBezTo>
                  <a:cubicBezTo>
                    <a:pt x="236404" y="646"/>
                    <a:pt x="455288" y="565"/>
                    <a:pt x="674090" y="565"/>
                  </a:cubicBezTo>
                  <a:cubicBezTo>
                    <a:pt x="824911" y="565"/>
                    <a:pt x="975651" y="727"/>
                    <a:pt x="1126472" y="807"/>
                  </a:cubicBezTo>
                  <a:cubicBezTo>
                    <a:pt x="1129782" y="807"/>
                    <a:pt x="1135514" y="162"/>
                    <a:pt x="1138905" y="323"/>
                  </a:cubicBezTo>
                  <a:cubicBezTo>
                    <a:pt x="1139713" y="11949"/>
                    <a:pt x="1139067" y="52561"/>
                    <a:pt x="1138905" y="70566"/>
                  </a:cubicBezTo>
                  <a:cubicBezTo>
                    <a:pt x="1100231" y="70404"/>
                    <a:pt x="1061557" y="70243"/>
                    <a:pt x="1022883" y="70243"/>
                  </a:cubicBezTo>
                  <a:cubicBezTo>
                    <a:pt x="689189" y="70243"/>
                    <a:pt x="355494" y="70243"/>
                    <a:pt x="21719" y="70243"/>
                  </a:cubicBezTo>
                  <a:cubicBezTo>
                    <a:pt x="14533" y="70162"/>
                    <a:pt x="7347" y="70404"/>
                    <a:pt x="242" y="70485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Graphic 16">
              <a:extLst>
                <a:ext uri="{FF2B5EF4-FFF2-40B4-BE49-F238E27FC236}">
                  <a16:creationId xmlns="" xmlns:a16="http://schemas.microsoft.com/office/drawing/2014/main" id="{425F18C0-ABDA-4FBE-BC3B-BB9C95713A09}"/>
                </a:ext>
              </a:extLst>
            </p:cNvPr>
            <p:cNvSpPr/>
            <p:nvPr/>
          </p:nvSpPr>
          <p:spPr>
            <a:xfrm>
              <a:off x="4038041" y="4973639"/>
              <a:ext cx="897377" cy="69902"/>
            </a:xfrm>
            <a:custGeom>
              <a:avLst/>
              <a:gdLst>
                <a:gd name="connsiteX0" fmla="*/ 0 w 897377"/>
                <a:gd name="connsiteY0" fmla="*/ 69516 h 69902"/>
                <a:gd name="connsiteX1" fmla="*/ 81 w 897377"/>
                <a:gd name="connsiteY1" fmla="*/ 323 h 69902"/>
                <a:gd name="connsiteX2" fmla="*/ 886031 w 897377"/>
                <a:gd name="connsiteY2" fmla="*/ 0 h 69902"/>
                <a:gd name="connsiteX3" fmla="*/ 897334 w 897377"/>
                <a:gd name="connsiteY3" fmla="*/ 11061 h 69902"/>
                <a:gd name="connsiteX4" fmla="*/ 897334 w 897377"/>
                <a:gd name="connsiteY4" fmla="*/ 58940 h 69902"/>
                <a:gd name="connsiteX5" fmla="*/ 885869 w 897377"/>
                <a:gd name="connsiteY5" fmla="*/ 69597 h 69902"/>
                <a:gd name="connsiteX6" fmla="*/ 884577 w 897377"/>
                <a:gd name="connsiteY6" fmla="*/ 69597 h 69902"/>
                <a:gd name="connsiteX7" fmla="*/ 0 w 897377"/>
                <a:gd name="connsiteY7" fmla="*/ 69516 h 6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7377" h="69902">
                  <a:moveTo>
                    <a:pt x="0" y="69516"/>
                  </a:moveTo>
                  <a:cubicBezTo>
                    <a:pt x="0" y="46425"/>
                    <a:pt x="81" y="23334"/>
                    <a:pt x="81" y="323"/>
                  </a:cubicBezTo>
                  <a:cubicBezTo>
                    <a:pt x="295424" y="323"/>
                    <a:pt x="590768" y="323"/>
                    <a:pt x="886031" y="0"/>
                  </a:cubicBezTo>
                  <a:cubicBezTo>
                    <a:pt x="894670" y="0"/>
                    <a:pt x="897738" y="2018"/>
                    <a:pt x="897334" y="11061"/>
                  </a:cubicBezTo>
                  <a:cubicBezTo>
                    <a:pt x="896607" y="26967"/>
                    <a:pt x="896527" y="43034"/>
                    <a:pt x="897334" y="58940"/>
                  </a:cubicBezTo>
                  <a:cubicBezTo>
                    <a:pt x="897819" y="68224"/>
                    <a:pt x="894266" y="70889"/>
                    <a:pt x="885869" y="69597"/>
                  </a:cubicBezTo>
                  <a:cubicBezTo>
                    <a:pt x="885465" y="69516"/>
                    <a:pt x="885062" y="69597"/>
                    <a:pt x="884577" y="69597"/>
                  </a:cubicBezTo>
                  <a:cubicBezTo>
                    <a:pt x="589799" y="69516"/>
                    <a:pt x="294940" y="69516"/>
                    <a:pt x="0" y="69516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16">
              <a:extLst>
                <a:ext uri="{FF2B5EF4-FFF2-40B4-BE49-F238E27FC236}">
                  <a16:creationId xmlns="" xmlns:a16="http://schemas.microsoft.com/office/drawing/2014/main" id="{044C299A-EA1B-465C-8169-49882D150B42}"/>
                </a:ext>
              </a:extLst>
            </p:cNvPr>
            <p:cNvSpPr/>
            <p:nvPr/>
          </p:nvSpPr>
          <p:spPr>
            <a:xfrm>
              <a:off x="2973098" y="3977965"/>
              <a:ext cx="1415765" cy="311977"/>
            </a:xfrm>
            <a:custGeom>
              <a:avLst/>
              <a:gdLst>
                <a:gd name="connsiteX0" fmla="*/ 2901 w 1415765"/>
                <a:gd name="connsiteY0" fmla="*/ 0 h 311977"/>
                <a:gd name="connsiteX1" fmla="*/ 17838 w 1415765"/>
                <a:gd name="connsiteY1" fmla="*/ 1292 h 311977"/>
                <a:gd name="connsiteX2" fmla="*/ 1400333 w 1415765"/>
                <a:gd name="connsiteY2" fmla="*/ 1373 h 311977"/>
                <a:gd name="connsiteX3" fmla="*/ 1412928 w 1415765"/>
                <a:gd name="connsiteY3" fmla="*/ 969 h 311977"/>
                <a:gd name="connsiteX4" fmla="*/ 1415270 w 1415765"/>
                <a:gd name="connsiteY4" fmla="*/ 11142 h 311977"/>
                <a:gd name="connsiteX5" fmla="*/ 1415593 w 1415765"/>
                <a:gd name="connsiteY5" fmla="*/ 300753 h 311977"/>
                <a:gd name="connsiteX6" fmla="*/ 1404612 w 1415765"/>
                <a:gd name="connsiteY6" fmla="*/ 311976 h 311977"/>
                <a:gd name="connsiteX7" fmla="*/ 11783 w 1415765"/>
                <a:gd name="connsiteY7" fmla="*/ 311895 h 311977"/>
                <a:gd name="connsiteX8" fmla="*/ 75 w 1415765"/>
                <a:gd name="connsiteY8" fmla="*/ 301318 h 311977"/>
                <a:gd name="connsiteX9" fmla="*/ 398 w 1415765"/>
                <a:gd name="connsiteY9" fmla="*/ 10254 h 311977"/>
                <a:gd name="connsiteX10" fmla="*/ 2901 w 1415765"/>
                <a:gd name="connsiteY10" fmla="*/ 0 h 31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65" h="311977">
                  <a:moveTo>
                    <a:pt x="2901" y="0"/>
                  </a:moveTo>
                  <a:cubicBezTo>
                    <a:pt x="7746" y="2099"/>
                    <a:pt x="12832" y="1292"/>
                    <a:pt x="17838" y="1292"/>
                  </a:cubicBezTo>
                  <a:cubicBezTo>
                    <a:pt x="478697" y="1373"/>
                    <a:pt x="939475" y="1373"/>
                    <a:pt x="1400333" y="1373"/>
                  </a:cubicBezTo>
                  <a:cubicBezTo>
                    <a:pt x="1404532" y="1373"/>
                    <a:pt x="1408730" y="1130"/>
                    <a:pt x="1412928" y="969"/>
                  </a:cubicBezTo>
                  <a:cubicBezTo>
                    <a:pt x="1417369" y="3472"/>
                    <a:pt x="1415270" y="7751"/>
                    <a:pt x="1415270" y="11142"/>
                  </a:cubicBezTo>
                  <a:cubicBezTo>
                    <a:pt x="1415431" y="107706"/>
                    <a:pt x="1415270" y="204189"/>
                    <a:pt x="1415593" y="300753"/>
                  </a:cubicBezTo>
                  <a:cubicBezTo>
                    <a:pt x="1415593" y="309473"/>
                    <a:pt x="1413494" y="312057"/>
                    <a:pt x="1404612" y="311976"/>
                  </a:cubicBezTo>
                  <a:cubicBezTo>
                    <a:pt x="1354231" y="311572"/>
                    <a:pt x="59661" y="311572"/>
                    <a:pt x="11783" y="311895"/>
                  </a:cubicBezTo>
                  <a:cubicBezTo>
                    <a:pt x="3709" y="311976"/>
                    <a:pt x="75" y="310846"/>
                    <a:pt x="75" y="301318"/>
                  </a:cubicBezTo>
                  <a:cubicBezTo>
                    <a:pt x="479" y="204270"/>
                    <a:pt x="318" y="107302"/>
                    <a:pt x="398" y="10254"/>
                  </a:cubicBezTo>
                  <a:cubicBezTo>
                    <a:pt x="318" y="6782"/>
                    <a:pt x="-1378" y="2584"/>
                    <a:pt x="2901" y="0"/>
                  </a:cubicBezTo>
                  <a:close/>
                </a:path>
              </a:pathLst>
            </a:custGeom>
            <a:solidFill>
              <a:srgbClr val="1E468C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Graphic 16">
              <a:extLst>
                <a:ext uri="{FF2B5EF4-FFF2-40B4-BE49-F238E27FC236}">
                  <a16:creationId xmlns="" xmlns:a16="http://schemas.microsoft.com/office/drawing/2014/main" id="{7DE969C8-3452-467A-810C-63E865B48171}"/>
                </a:ext>
              </a:extLst>
            </p:cNvPr>
            <p:cNvSpPr/>
            <p:nvPr/>
          </p:nvSpPr>
          <p:spPr>
            <a:xfrm>
              <a:off x="2972949" y="3127379"/>
              <a:ext cx="1415883" cy="312219"/>
            </a:xfrm>
            <a:custGeom>
              <a:avLst/>
              <a:gdLst>
                <a:gd name="connsiteX0" fmla="*/ 13788 w 1415883"/>
                <a:gd name="connsiteY0" fmla="*/ 312218 h 312219"/>
                <a:gd name="connsiteX1" fmla="*/ 224 w 1415883"/>
                <a:gd name="connsiteY1" fmla="*/ 298169 h 312219"/>
                <a:gd name="connsiteX2" fmla="*/ 547 w 1415883"/>
                <a:gd name="connsiteY2" fmla="*/ 12595 h 312219"/>
                <a:gd name="connsiteX3" fmla="*/ 3211 w 1415883"/>
                <a:gd name="connsiteY3" fmla="*/ 0 h 312219"/>
                <a:gd name="connsiteX4" fmla="*/ 16533 w 1415883"/>
                <a:gd name="connsiteY4" fmla="*/ 2099 h 312219"/>
                <a:gd name="connsiteX5" fmla="*/ 1399755 w 1415883"/>
                <a:gd name="connsiteY5" fmla="*/ 2180 h 312219"/>
                <a:gd name="connsiteX6" fmla="*/ 1413319 w 1415883"/>
                <a:gd name="connsiteY6" fmla="*/ 646 h 312219"/>
                <a:gd name="connsiteX7" fmla="*/ 1415419 w 1415883"/>
                <a:gd name="connsiteY7" fmla="*/ 12434 h 312219"/>
                <a:gd name="connsiteX8" fmla="*/ 1415742 w 1415883"/>
                <a:gd name="connsiteY8" fmla="*/ 299784 h 312219"/>
                <a:gd name="connsiteX9" fmla="*/ 1403146 w 1415883"/>
                <a:gd name="connsiteY9" fmla="*/ 312218 h 312219"/>
                <a:gd name="connsiteX10" fmla="*/ 13788 w 1415883"/>
                <a:gd name="connsiteY10" fmla="*/ 312218 h 3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883" h="312219">
                  <a:moveTo>
                    <a:pt x="13788" y="312218"/>
                  </a:moveTo>
                  <a:cubicBezTo>
                    <a:pt x="2242" y="312299"/>
                    <a:pt x="143" y="308827"/>
                    <a:pt x="224" y="298169"/>
                  </a:cubicBezTo>
                  <a:cubicBezTo>
                    <a:pt x="628" y="202978"/>
                    <a:pt x="466" y="107787"/>
                    <a:pt x="547" y="12595"/>
                  </a:cubicBezTo>
                  <a:cubicBezTo>
                    <a:pt x="547" y="8397"/>
                    <a:pt x="-1794" y="3310"/>
                    <a:pt x="3211" y="0"/>
                  </a:cubicBezTo>
                  <a:cubicBezTo>
                    <a:pt x="7248" y="3391"/>
                    <a:pt x="12012" y="2099"/>
                    <a:pt x="16533" y="2099"/>
                  </a:cubicBezTo>
                  <a:cubicBezTo>
                    <a:pt x="477634" y="2180"/>
                    <a:pt x="938735" y="2180"/>
                    <a:pt x="1399755" y="2180"/>
                  </a:cubicBezTo>
                  <a:cubicBezTo>
                    <a:pt x="1404277" y="2180"/>
                    <a:pt x="1409040" y="3230"/>
                    <a:pt x="1413319" y="646"/>
                  </a:cubicBezTo>
                  <a:cubicBezTo>
                    <a:pt x="1417356" y="3956"/>
                    <a:pt x="1415419" y="8478"/>
                    <a:pt x="1415419" y="12434"/>
                  </a:cubicBezTo>
                  <a:cubicBezTo>
                    <a:pt x="1415580" y="108190"/>
                    <a:pt x="1415338" y="204028"/>
                    <a:pt x="1415742" y="299784"/>
                  </a:cubicBezTo>
                  <a:cubicBezTo>
                    <a:pt x="1415822" y="309957"/>
                    <a:pt x="1412916" y="312218"/>
                    <a:pt x="1403146" y="312218"/>
                  </a:cubicBezTo>
                  <a:cubicBezTo>
                    <a:pt x="1349374" y="311814"/>
                    <a:pt x="64896" y="311653"/>
                    <a:pt x="13788" y="312218"/>
                  </a:cubicBezTo>
                  <a:close/>
                </a:path>
              </a:pathLst>
            </a:custGeom>
            <a:solidFill>
              <a:srgbClr val="1E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Graphic 16">
              <a:extLst>
                <a:ext uri="{FF2B5EF4-FFF2-40B4-BE49-F238E27FC236}">
                  <a16:creationId xmlns="" xmlns:a16="http://schemas.microsoft.com/office/drawing/2014/main" id="{7FBC54E5-17F5-4587-A5B6-AC05C377F3B3}"/>
                </a:ext>
              </a:extLst>
            </p:cNvPr>
            <p:cNvSpPr/>
            <p:nvPr/>
          </p:nvSpPr>
          <p:spPr>
            <a:xfrm>
              <a:off x="2973046" y="3551905"/>
              <a:ext cx="1415563" cy="312944"/>
            </a:xfrm>
            <a:custGeom>
              <a:avLst/>
              <a:gdLst>
                <a:gd name="connsiteX0" fmla="*/ 12319 w 1415563"/>
                <a:gd name="connsiteY0" fmla="*/ 312864 h 312944"/>
                <a:gd name="connsiteX1" fmla="*/ 46 w 1415563"/>
                <a:gd name="connsiteY1" fmla="*/ 301237 h 312944"/>
                <a:gd name="connsiteX2" fmla="*/ 369 w 1415563"/>
                <a:gd name="connsiteY2" fmla="*/ 11546 h 312944"/>
                <a:gd name="connsiteX3" fmla="*/ 2549 w 1415563"/>
                <a:gd name="connsiteY3" fmla="*/ 1130 h 312944"/>
                <a:gd name="connsiteX4" fmla="*/ 7555 w 1415563"/>
                <a:gd name="connsiteY4" fmla="*/ 1373 h 312944"/>
                <a:gd name="connsiteX5" fmla="*/ 1395056 w 1415563"/>
                <a:gd name="connsiteY5" fmla="*/ 3391 h 312944"/>
                <a:gd name="connsiteX6" fmla="*/ 1411365 w 1415563"/>
                <a:gd name="connsiteY6" fmla="*/ 0 h 312944"/>
                <a:gd name="connsiteX7" fmla="*/ 1415322 w 1415563"/>
                <a:gd name="connsiteY7" fmla="*/ 10738 h 312944"/>
                <a:gd name="connsiteX8" fmla="*/ 1415564 w 1415563"/>
                <a:gd name="connsiteY8" fmla="*/ 302449 h 312944"/>
                <a:gd name="connsiteX9" fmla="*/ 1405068 w 1415563"/>
                <a:gd name="connsiteY9" fmla="*/ 312945 h 312944"/>
                <a:gd name="connsiteX10" fmla="*/ 12319 w 1415563"/>
                <a:gd name="connsiteY10" fmla="*/ 312864 h 3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563" h="312944">
                  <a:moveTo>
                    <a:pt x="12319" y="312864"/>
                  </a:moveTo>
                  <a:cubicBezTo>
                    <a:pt x="3357" y="312945"/>
                    <a:pt x="46" y="311249"/>
                    <a:pt x="46" y="301237"/>
                  </a:cubicBezTo>
                  <a:cubicBezTo>
                    <a:pt x="450" y="204674"/>
                    <a:pt x="288" y="108110"/>
                    <a:pt x="369" y="11546"/>
                  </a:cubicBezTo>
                  <a:cubicBezTo>
                    <a:pt x="369" y="8074"/>
                    <a:pt x="-1326" y="3876"/>
                    <a:pt x="2549" y="1130"/>
                  </a:cubicBezTo>
                  <a:cubicBezTo>
                    <a:pt x="4245" y="1211"/>
                    <a:pt x="5940" y="1373"/>
                    <a:pt x="7555" y="1373"/>
                  </a:cubicBezTo>
                  <a:cubicBezTo>
                    <a:pt x="76829" y="2099"/>
                    <a:pt x="1001776" y="3553"/>
                    <a:pt x="1395056" y="3391"/>
                  </a:cubicBezTo>
                  <a:cubicBezTo>
                    <a:pt x="1400546" y="3391"/>
                    <a:pt x="1407005" y="6136"/>
                    <a:pt x="1411365" y="0"/>
                  </a:cubicBezTo>
                  <a:cubicBezTo>
                    <a:pt x="1416936" y="2018"/>
                    <a:pt x="1415322" y="6782"/>
                    <a:pt x="1415322" y="10738"/>
                  </a:cubicBezTo>
                  <a:cubicBezTo>
                    <a:pt x="1415402" y="107948"/>
                    <a:pt x="1415241" y="205158"/>
                    <a:pt x="1415564" y="302449"/>
                  </a:cubicBezTo>
                  <a:cubicBezTo>
                    <a:pt x="1415564" y="311007"/>
                    <a:pt x="1412980" y="312945"/>
                    <a:pt x="1405068" y="312945"/>
                  </a:cubicBezTo>
                  <a:cubicBezTo>
                    <a:pt x="1355656" y="312541"/>
                    <a:pt x="59389" y="312460"/>
                    <a:pt x="12319" y="312864"/>
                  </a:cubicBezTo>
                  <a:close/>
                </a:path>
              </a:pathLst>
            </a:custGeom>
            <a:solidFill>
              <a:srgbClr val="1E458B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16">
              <a:extLst>
                <a:ext uri="{FF2B5EF4-FFF2-40B4-BE49-F238E27FC236}">
                  <a16:creationId xmlns="" xmlns:a16="http://schemas.microsoft.com/office/drawing/2014/main" id="{938824B0-E226-4862-BE53-1A6F4398799C}"/>
                </a:ext>
              </a:extLst>
            </p:cNvPr>
            <p:cNvSpPr/>
            <p:nvPr/>
          </p:nvSpPr>
          <p:spPr>
            <a:xfrm>
              <a:off x="2972889" y="4403621"/>
              <a:ext cx="1415903" cy="314687"/>
            </a:xfrm>
            <a:custGeom>
              <a:avLst/>
              <a:gdLst>
                <a:gd name="connsiteX0" fmla="*/ 674698 w 1415903"/>
                <a:gd name="connsiteY0" fmla="*/ 312218 h 314687"/>
                <a:gd name="connsiteX1" fmla="*/ 14091 w 1415903"/>
                <a:gd name="connsiteY1" fmla="*/ 312137 h 314687"/>
                <a:gd name="connsiteX2" fmla="*/ 123 w 1415903"/>
                <a:gd name="connsiteY2" fmla="*/ 298735 h 314687"/>
                <a:gd name="connsiteX3" fmla="*/ 527 w 1415903"/>
                <a:gd name="connsiteY3" fmla="*/ 12757 h 314687"/>
                <a:gd name="connsiteX4" fmla="*/ 3111 w 1415903"/>
                <a:gd name="connsiteY4" fmla="*/ 0 h 314687"/>
                <a:gd name="connsiteX5" fmla="*/ 15383 w 1415903"/>
                <a:gd name="connsiteY5" fmla="*/ 1615 h 314687"/>
                <a:gd name="connsiteX6" fmla="*/ 1403530 w 1415903"/>
                <a:gd name="connsiteY6" fmla="*/ 1615 h 314687"/>
                <a:gd name="connsiteX7" fmla="*/ 1413622 w 1415903"/>
                <a:gd name="connsiteY7" fmla="*/ 1373 h 314687"/>
                <a:gd name="connsiteX8" fmla="*/ 1415398 w 1415903"/>
                <a:gd name="connsiteY8" fmla="*/ 13241 h 314687"/>
                <a:gd name="connsiteX9" fmla="*/ 1415721 w 1415903"/>
                <a:gd name="connsiteY9" fmla="*/ 299138 h 314687"/>
                <a:gd name="connsiteX10" fmla="*/ 1402723 w 1415903"/>
                <a:gd name="connsiteY10" fmla="*/ 312218 h 314687"/>
                <a:gd name="connsiteX11" fmla="*/ 757698 w 1415903"/>
                <a:gd name="connsiteY11" fmla="*/ 311976 h 314687"/>
                <a:gd name="connsiteX12" fmla="*/ 674698 w 1415903"/>
                <a:gd name="connsiteY12" fmla="*/ 312218 h 3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15903" h="314687">
                  <a:moveTo>
                    <a:pt x="674698" y="312218"/>
                  </a:moveTo>
                  <a:cubicBezTo>
                    <a:pt x="673810" y="312137"/>
                    <a:pt x="233459" y="311814"/>
                    <a:pt x="14091" y="312137"/>
                  </a:cubicBezTo>
                  <a:cubicBezTo>
                    <a:pt x="3514" y="312137"/>
                    <a:pt x="42" y="310280"/>
                    <a:pt x="123" y="298735"/>
                  </a:cubicBezTo>
                  <a:cubicBezTo>
                    <a:pt x="688" y="203382"/>
                    <a:pt x="365" y="108029"/>
                    <a:pt x="527" y="12757"/>
                  </a:cubicBezTo>
                  <a:cubicBezTo>
                    <a:pt x="527" y="8478"/>
                    <a:pt x="-1734" y="3391"/>
                    <a:pt x="3111" y="0"/>
                  </a:cubicBezTo>
                  <a:cubicBezTo>
                    <a:pt x="6905" y="2422"/>
                    <a:pt x="11265" y="1615"/>
                    <a:pt x="15383" y="1615"/>
                  </a:cubicBezTo>
                  <a:cubicBezTo>
                    <a:pt x="478098" y="1615"/>
                    <a:pt x="940814" y="1615"/>
                    <a:pt x="1403530" y="1615"/>
                  </a:cubicBezTo>
                  <a:cubicBezTo>
                    <a:pt x="1406921" y="1615"/>
                    <a:pt x="1410231" y="1453"/>
                    <a:pt x="1413622" y="1373"/>
                  </a:cubicBezTo>
                  <a:cubicBezTo>
                    <a:pt x="1417336" y="4844"/>
                    <a:pt x="1415398" y="9285"/>
                    <a:pt x="1415398" y="13241"/>
                  </a:cubicBezTo>
                  <a:cubicBezTo>
                    <a:pt x="1415560" y="108513"/>
                    <a:pt x="1415318" y="203785"/>
                    <a:pt x="1415721" y="299138"/>
                  </a:cubicBezTo>
                  <a:cubicBezTo>
                    <a:pt x="1415802" y="309554"/>
                    <a:pt x="1413219" y="312218"/>
                    <a:pt x="1402723" y="312218"/>
                  </a:cubicBezTo>
                  <a:cubicBezTo>
                    <a:pt x="1187714" y="311895"/>
                    <a:pt x="972706" y="311976"/>
                    <a:pt x="757698" y="311976"/>
                  </a:cubicBezTo>
                  <a:cubicBezTo>
                    <a:pt x="752773" y="311895"/>
                    <a:pt x="682933" y="317950"/>
                    <a:pt x="674698" y="312218"/>
                  </a:cubicBezTo>
                  <a:close/>
                </a:path>
              </a:pathLst>
            </a:custGeom>
            <a:solidFill>
              <a:srgbClr val="1F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Graphic 16">
              <a:extLst>
                <a:ext uri="{FF2B5EF4-FFF2-40B4-BE49-F238E27FC236}">
                  <a16:creationId xmlns="" xmlns:a16="http://schemas.microsoft.com/office/drawing/2014/main" id="{C5A73D45-87A3-45B6-B2F6-797CEDB10CDB}"/>
                </a:ext>
              </a:extLst>
            </p:cNvPr>
            <p:cNvSpPr/>
            <p:nvPr/>
          </p:nvSpPr>
          <p:spPr>
            <a:xfrm>
              <a:off x="3647506" y="4715839"/>
              <a:ext cx="68063" cy="188528"/>
            </a:xfrm>
            <a:custGeom>
              <a:avLst/>
              <a:gdLst>
                <a:gd name="connsiteX0" fmla="*/ 81 w 68063"/>
                <a:gd name="connsiteY0" fmla="*/ 0 h 188528"/>
                <a:gd name="connsiteX1" fmla="*/ 68063 w 68063"/>
                <a:gd name="connsiteY1" fmla="*/ 81 h 188528"/>
                <a:gd name="connsiteX2" fmla="*/ 67821 w 68063"/>
                <a:gd name="connsiteY2" fmla="*/ 188526 h 188528"/>
                <a:gd name="connsiteX3" fmla="*/ 0 w 68063"/>
                <a:gd name="connsiteY3" fmla="*/ 187718 h 188528"/>
                <a:gd name="connsiteX4" fmla="*/ 81 w 68063"/>
                <a:gd name="connsiteY4" fmla="*/ 0 h 1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63" h="188528">
                  <a:moveTo>
                    <a:pt x="81" y="0"/>
                  </a:moveTo>
                  <a:cubicBezTo>
                    <a:pt x="22768" y="0"/>
                    <a:pt x="45456" y="81"/>
                    <a:pt x="68063" y="81"/>
                  </a:cubicBezTo>
                  <a:cubicBezTo>
                    <a:pt x="67982" y="62896"/>
                    <a:pt x="67902" y="125711"/>
                    <a:pt x="67821" y="188526"/>
                  </a:cubicBezTo>
                  <a:cubicBezTo>
                    <a:pt x="48928" y="188606"/>
                    <a:pt x="18893" y="187153"/>
                    <a:pt x="0" y="187718"/>
                  </a:cubicBezTo>
                  <a:cubicBezTo>
                    <a:pt x="404" y="169391"/>
                    <a:pt x="0" y="59101"/>
                    <a:pt x="81" y="0"/>
                  </a:cubicBezTo>
                  <a:close/>
                </a:path>
              </a:pathLst>
            </a:custGeom>
            <a:solidFill>
              <a:srgbClr val="0925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Graphic 16">
              <a:extLst>
                <a:ext uri="{FF2B5EF4-FFF2-40B4-BE49-F238E27FC236}">
                  <a16:creationId xmlns="" xmlns:a16="http://schemas.microsoft.com/office/drawing/2014/main" id="{23823FF2-5C68-4988-866C-7352C66C22DE}"/>
                </a:ext>
              </a:extLst>
            </p:cNvPr>
            <p:cNvSpPr/>
            <p:nvPr/>
          </p:nvSpPr>
          <p:spPr>
            <a:xfrm>
              <a:off x="2983910" y="3991287"/>
              <a:ext cx="1392591" cy="287996"/>
            </a:xfrm>
            <a:custGeom>
              <a:avLst/>
              <a:gdLst>
                <a:gd name="connsiteX0" fmla="*/ 16635 w 1392591"/>
                <a:gd name="connsiteY0" fmla="*/ 287835 h 287996"/>
                <a:gd name="connsiteX1" fmla="*/ 244 w 1392591"/>
                <a:gd name="connsiteY1" fmla="*/ 271606 h 287996"/>
                <a:gd name="connsiteX2" fmla="*/ 2 w 1392591"/>
                <a:gd name="connsiteY2" fmla="*/ 15744 h 287996"/>
                <a:gd name="connsiteX3" fmla="*/ 14939 w 1392591"/>
                <a:gd name="connsiteY3" fmla="*/ 0 h 287996"/>
                <a:gd name="connsiteX4" fmla="*/ 1377815 w 1392591"/>
                <a:gd name="connsiteY4" fmla="*/ 81 h 287996"/>
                <a:gd name="connsiteX5" fmla="*/ 1392590 w 1392591"/>
                <a:gd name="connsiteY5" fmla="*/ 14614 h 287996"/>
                <a:gd name="connsiteX6" fmla="*/ 1392590 w 1392591"/>
                <a:gd name="connsiteY6" fmla="*/ 272979 h 287996"/>
                <a:gd name="connsiteX7" fmla="*/ 1376926 w 1392591"/>
                <a:gd name="connsiteY7" fmla="*/ 287996 h 287996"/>
                <a:gd name="connsiteX8" fmla="*/ 16635 w 1392591"/>
                <a:gd name="connsiteY8" fmla="*/ 287835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591" h="287996">
                  <a:moveTo>
                    <a:pt x="16635" y="287835"/>
                  </a:moveTo>
                  <a:cubicBezTo>
                    <a:pt x="244" y="287835"/>
                    <a:pt x="244" y="287835"/>
                    <a:pt x="244" y="271606"/>
                  </a:cubicBezTo>
                  <a:cubicBezTo>
                    <a:pt x="244" y="186346"/>
                    <a:pt x="487" y="101005"/>
                    <a:pt x="2" y="15744"/>
                  </a:cubicBezTo>
                  <a:cubicBezTo>
                    <a:pt x="-79" y="4118"/>
                    <a:pt x="2182" y="0"/>
                    <a:pt x="14939" y="0"/>
                  </a:cubicBezTo>
                  <a:cubicBezTo>
                    <a:pt x="469258" y="323"/>
                    <a:pt x="923576" y="323"/>
                    <a:pt x="1377815" y="81"/>
                  </a:cubicBezTo>
                  <a:cubicBezTo>
                    <a:pt x="1389199" y="81"/>
                    <a:pt x="1392671" y="2907"/>
                    <a:pt x="1392590" y="14614"/>
                  </a:cubicBezTo>
                  <a:cubicBezTo>
                    <a:pt x="1392105" y="100762"/>
                    <a:pt x="1392025" y="186830"/>
                    <a:pt x="1392590" y="272979"/>
                  </a:cubicBezTo>
                  <a:cubicBezTo>
                    <a:pt x="1392671" y="285493"/>
                    <a:pt x="1388714" y="287996"/>
                    <a:pt x="1376926" y="287996"/>
                  </a:cubicBezTo>
                  <a:cubicBezTo>
                    <a:pt x="1149646" y="287754"/>
                    <a:pt x="242704" y="287835"/>
                    <a:pt x="16635" y="287835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Graphic 16">
              <a:extLst>
                <a:ext uri="{FF2B5EF4-FFF2-40B4-BE49-F238E27FC236}">
                  <a16:creationId xmlns="" xmlns:a16="http://schemas.microsoft.com/office/drawing/2014/main" id="{F973FA15-1E2C-44A2-A85D-D7AB5AD11CA7}"/>
                </a:ext>
              </a:extLst>
            </p:cNvPr>
            <p:cNvSpPr/>
            <p:nvPr/>
          </p:nvSpPr>
          <p:spPr>
            <a:xfrm>
              <a:off x="2983746" y="3139490"/>
              <a:ext cx="1392674" cy="287915"/>
            </a:xfrm>
            <a:custGeom>
              <a:avLst/>
              <a:gdLst>
                <a:gd name="connsiteX0" fmla="*/ 16233 w 1392674"/>
                <a:gd name="connsiteY0" fmla="*/ 287916 h 287915"/>
                <a:gd name="connsiteX1" fmla="*/ 5 w 1392674"/>
                <a:gd name="connsiteY1" fmla="*/ 272252 h 287915"/>
                <a:gd name="connsiteX2" fmla="*/ 85 w 1392674"/>
                <a:gd name="connsiteY2" fmla="*/ 13887 h 287915"/>
                <a:gd name="connsiteX3" fmla="*/ 14215 w 1392674"/>
                <a:gd name="connsiteY3" fmla="*/ 0 h 287915"/>
                <a:gd name="connsiteX4" fmla="*/ 1378382 w 1392674"/>
                <a:gd name="connsiteY4" fmla="*/ 0 h 287915"/>
                <a:gd name="connsiteX5" fmla="*/ 1392673 w 1392674"/>
                <a:gd name="connsiteY5" fmla="*/ 13726 h 287915"/>
                <a:gd name="connsiteX6" fmla="*/ 1392673 w 1392674"/>
                <a:gd name="connsiteY6" fmla="*/ 273383 h 287915"/>
                <a:gd name="connsiteX7" fmla="*/ 1377817 w 1392674"/>
                <a:gd name="connsiteY7" fmla="*/ 287916 h 287915"/>
                <a:gd name="connsiteX8" fmla="*/ 16233 w 1392674"/>
                <a:gd name="connsiteY8" fmla="*/ 287916 h 287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674" h="287915">
                  <a:moveTo>
                    <a:pt x="16233" y="287916"/>
                  </a:moveTo>
                  <a:cubicBezTo>
                    <a:pt x="3961" y="287916"/>
                    <a:pt x="-157" y="285493"/>
                    <a:pt x="5" y="272252"/>
                  </a:cubicBezTo>
                  <a:cubicBezTo>
                    <a:pt x="651" y="186104"/>
                    <a:pt x="570" y="99955"/>
                    <a:pt x="85" y="13887"/>
                  </a:cubicBezTo>
                  <a:cubicBezTo>
                    <a:pt x="5" y="2503"/>
                    <a:pt x="3315" y="0"/>
                    <a:pt x="14215" y="0"/>
                  </a:cubicBezTo>
                  <a:cubicBezTo>
                    <a:pt x="468937" y="242"/>
                    <a:pt x="923660" y="242"/>
                    <a:pt x="1378382" y="0"/>
                  </a:cubicBezTo>
                  <a:cubicBezTo>
                    <a:pt x="1389120" y="0"/>
                    <a:pt x="1392754" y="2180"/>
                    <a:pt x="1392673" y="13726"/>
                  </a:cubicBezTo>
                  <a:cubicBezTo>
                    <a:pt x="1392188" y="100278"/>
                    <a:pt x="1392188" y="186830"/>
                    <a:pt x="1392673" y="273383"/>
                  </a:cubicBezTo>
                  <a:cubicBezTo>
                    <a:pt x="1392754" y="285170"/>
                    <a:pt x="1389201" y="287916"/>
                    <a:pt x="1377817" y="287916"/>
                  </a:cubicBezTo>
                  <a:cubicBezTo>
                    <a:pt x="1150617" y="287593"/>
                    <a:pt x="242787" y="287593"/>
                    <a:pt x="16233" y="287916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Graphic 16">
              <a:extLst>
                <a:ext uri="{FF2B5EF4-FFF2-40B4-BE49-F238E27FC236}">
                  <a16:creationId xmlns="" xmlns:a16="http://schemas.microsoft.com/office/drawing/2014/main" id="{F8BFA8B2-E4C3-41E7-99F3-45ACDD8B97C3}"/>
                </a:ext>
              </a:extLst>
            </p:cNvPr>
            <p:cNvSpPr/>
            <p:nvPr/>
          </p:nvSpPr>
          <p:spPr>
            <a:xfrm>
              <a:off x="2983830" y="3565469"/>
              <a:ext cx="1392751" cy="287996"/>
            </a:xfrm>
            <a:custGeom>
              <a:avLst/>
              <a:gdLst>
                <a:gd name="connsiteX0" fmla="*/ 1376602 w 1392751"/>
                <a:gd name="connsiteY0" fmla="*/ 0 h 287996"/>
                <a:gd name="connsiteX1" fmla="*/ 1392750 w 1392751"/>
                <a:gd name="connsiteY1" fmla="*/ 15825 h 287996"/>
                <a:gd name="connsiteX2" fmla="*/ 1392669 w 1392751"/>
                <a:gd name="connsiteY2" fmla="*/ 272979 h 287996"/>
                <a:gd name="connsiteX3" fmla="*/ 1378379 w 1392751"/>
                <a:gd name="connsiteY3" fmla="*/ 287996 h 287996"/>
                <a:gd name="connsiteX4" fmla="*/ 14211 w 1392751"/>
                <a:gd name="connsiteY4" fmla="*/ 287916 h 287996"/>
                <a:gd name="connsiteX5" fmla="*/ 1 w 1392751"/>
                <a:gd name="connsiteY5" fmla="*/ 274028 h 287996"/>
                <a:gd name="connsiteX6" fmla="*/ 1 w 1392751"/>
                <a:gd name="connsiteY6" fmla="*/ 14372 h 287996"/>
                <a:gd name="connsiteX7" fmla="*/ 14938 w 1392751"/>
                <a:gd name="connsiteY7" fmla="*/ 0 h 287996"/>
                <a:gd name="connsiteX8" fmla="*/ 1376602 w 1392751"/>
                <a:gd name="connsiteY8" fmla="*/ 0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87996">
                  <a:moveTo>
                    <a:pt x="1376602" y="0"/>
                  </a:moveTo>
                  <a:cubicBezTo>
                    <a:pt x="1389117" y="0"/>
                    <a:pt x="1392831" y="2664"/>
                    <a:pt x="1392750" y="15825"/>
                  </a:cubicBezTo>
                  <a:cubicBezTo>
                    <a:pt x="1392104" y="101489"/>
                    <a:pt x="1392266" y="187234"/>
                    <a:pt x="1392669" y="272979"/>
                  </a:cubicBezTo>
                  <a:cubicBezTo>
                    <a:pt x="1392750" y="283879"/>
                    <a:pt x="1390651" y="287996"/>
                    <a:pt x="1378379" y="287996"/>
                  </a:cubicBezTo>
                  <a:cubicBezTo>
                    <a:pt x="923656" y="287673"/>
                    <a:pt x="468934" y="287673"/>
                    <a:pt x="14211" y="287916"/>
                  </a:cubicBezTo>
                  <a:cubicBezTo>
                    <a:pt x="3312" y="287916"/>
                    <a:pt x="1" y="285413"/>
                    <a:pt x="1" y="274028"/>
                  </a:cubicBezTo>
                  <a:cubicBezTo>
                    <a:pt x="486" y="187476"/>
                    <a:pt x="566" y="100924"/>
                    <a:pt x="1" y="14372"/>
                  </a:cubicBezTo>
                  <a:cubicBezTo>
                    <a:pt x="-80" y="2261"/>
                    <a:pt x="3877" y="0"/>
                    <a:pt x="14938" y="0"/>
                  </a:cubicBezTo>
                  <a:cubicBezTo>
                    <a:pt x="242299" y="323"/>
                    <a:pt x="1150049" y="404"/>
                    <a:pt x="1376602" y="0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Graphic 16">
              <a:extLst>
                <a:ext uri="{FF2B5EF4-FFF2-40B4-BE49-F238E27FC236}">
                  <a16:creationId xmlns="" xmlns:a16="http://schemas.microsoft.com/office/drawing/2014/main" id="{A096EC63-0BDA-40B2-B143-70865A8B64F7}"/>
                </a:ext>
              </a:extLst>
            </p:cNvPr>
            <p:cNvSpPr/>
            <p:nvPr/>
          </p:nvSpPr>
          <p:spPr>
            <a:xfrm>
              <a:off x="2983830" y="4415327"/>
              <a:ext cx="1392751" cy="290097"/>
            </a:xfrm>
            <a:custGeom>
              <a:avLst/>
              <a:gdLst>
                <a:gd name="connsiteX0" fmla="*/ 16553 w 1392751"/>
                <a:gd name="connsiteY0" fmla="*/ 289774 h 290097"/>
                <a:gd name="connsiteX1" fmla="*/ 244 w 1392751"/>
                <a:gd name="connsiteY1" fmla="*/ 273465 h 290097"/>
                <a:gd name="connsiteX2" fmla="*/ 1 w 1392751"/>
                <a:gd name="connsiteY2" fmla="*/ 13889 h 290097"/>
                <a:gd name="connsiteX3" fmla="*/ 14131 w 1392751"/>
                <a:gd name="connsiteY3" fmla="*/ 2 h 290097"/>
                <a:gd name="connsiteX4" fmla="*/ 1377975 w 1392751"/>
                <a:gd name="connsiteY4" fmla="*/ 2 h 290097"/>
                <a:gd name="connsiteX5" fmla="*/ 1392751 w 1392751"/>
                <a:gd name="connsiteY5" fmla="*/ 14696 h 290097"/>
                <a:gd name="connsiteX6" fmla="*/ 1392751 w 1392751"/>
                <a:gd name="connsiteY6" fmla="*/ 275564 h 290097"/>
                <a:gd name="connsiteX7" fmla="*/ 1377895 w 1392751"/>
                <a:gd name="connsiteY7" fmla="*/ 290097 h 290097"/>
                <a:gd name="connsiteX8" fmla="*/ 16553 w 1392751"/>
                <a:gd name="connsiteY8" fmla="*/ 289774 h 29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90097">
                  <a:moveTo>
                    <a:pt x="16553" y="289774"/>
                  </a:moveTo>
                  <a:cubicBezTo>
                    <a:pt x="244" y="289774"/>
                    <a:pt x="244" y="289774"/>
                    <a:pt x="244" y="273465"/>
                  </a:cubicBezTo>
                  <a:cubicBezTo>
                    <a:pt x="244" y="186913"/>
                    <a:pt x="486" y="100441"/>
                    <a:pt x="1" y="13889"/>
                  </a:cubicBezTo>
                  <a:cubicBezTo>
                    <a:pt x="-79" y="2585"/>
                    <a:pt x="3150" y="-79"/>
                    <a:pt x="14131" y="2"/>
                  </a:cubicBezTo>
                  <a:cubicBezTo>
                    <a:pt x="468773" y="244"/>
                    <a:pt x="923333" y="244"/>
                    <a:pt x="1377975" y="2"/>
                  </a:cubicBezTo>
                  <a:cubicBezTo>
                    <a:pt x="1389521" y="2"/>
                    <a:pt x="1392751" y="2989"/>
                    <a:pt x="1392751" y="14696"/>
                  </a:cubicBezTo>
                  <a:cubicBezTo>
                    <a:pt x="1392266" y="101652"/>
                    <a:pt x="1392266" y="188608"/>
                    <a:pt x="1392751" y="275564"/>
                  </a:cubicBezTo>
                  <a:cubicBezTo>
                    <a:pt x="1392831" y="287433"/>
                    <a:pt x="1389279" y="290097"/>
                    <a:pt x="1377895" y="290097"/>
                  </a:cubicBezTo>
                  <a:cubicBezTo>
                    <a:pt x="1150533" y="289694"/>
                    <a:pt x="243026" y="289774"/>
                    <a:pt x="16553" y="289774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Graphic 16">
              <a:extLst>
                <a:ext uri="{FF2B5EF4-FFF2-40B4-BE49-F238E27FC236}">
                  <a16:creationId xmlns="" xmlns:a16="http://schemas.microsoft.com/office/drawing/2014/main" id="{F09165D3-4191-456D-B76D-5632E0D63DC2}"/>
                </a:ext>
              </a:extLst>
            </p:cNvPr>
            <p:cNvSpPr/>
            <p:nvPr/>
          </p:nvSpPr>
          <p:spPr>
            <a:xfrm>
              <a:off x="3070148" y="4088092"/>
              <a:ext cx="553201" cy="70568"/>
            </a:xfrm>
            <a:custGeom>
              <a:avLst/>
              <a:gdLst>
                <a:gd name="connsiteX0" fmla="*/ 276686 w 553201"/>
                <a:gd name="connsiteY0" fmla="*/ 70083 h 70568"/>
                <a:gd name="connsiteX1" fmla="*/ 13315 w 553201"/>
                <a:gd name="connsiteY1" fmla="*/ 70325 h 70568"/>
                <a:gd name="connsiteX2" fmla="*/ 73 w 553201"/>
                <a:gd name="connsiteY2" fmla="*/ 57165 h 70568"/>
                <a:gd name="connsiteX3" fmla="*/ 73 w 553201"/>
                <a:gd name="connsiteY3" fmla="*/ 11870 h 70568"/>
                <a:gd name="connsiteX4" fmla="*/ 12426 w 553201"/>
                <a:gd name="connsiteY4" fmla="*/ 82 h 70568"/>
                <a:gd name="connsiteX5" fmla="*/ 202729 w 553201"/>
                <a:gd name="connsiteY5" fmla="*/ 244 h 70568"/>
                <a:gd name="connsiteX6" fmla="*/ 539249 w 553201"/>
                <a:gd name="connsiteY6" fmla="*/ 2 h 70568"/>
                <a:gd name="connsiteX7" fmla="*/ 553055 w 553201"/>
                <a:gd name="connsiteY7" fmla="*/ 14131 h 70568"/>
                <a:gd name="connsiteX8" fmla="*/ 553055 w 553201"/>
                <a:gd name="connsiteY8" fmla="*/ 54420 h 70568"/>
                <a:gd name="connsiteX9" fmla="*/ 537634 w 553201"/>
                <a:gd name="connsiteY9" fmla="*/ 70567 h 70568"/>
                <a:gd name="connsiteX10" fmla="*/ 276686 w 553201"/>
                <a:gd name="connsiteY10" fmla="*/ 70083 h 7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01" h="70568">
                  <a:moveTo>
                    <a:pt x="276686" y="70083"/>
                  </a:moveTo>
                  <a:cubicBezTo>
                    <a:pt x="188922" y="70083"/>
                    <a:pt x="101078" y="69922"/>
                    <a:pt x="13315" y="70325"/>
                  </a:cubicBezTo>
                  <a:cubicBezTo>
                    <a:pt x="2980" y="70406"/>
                    <a:pt x="-572" y="67822"/>
                    <a:pt x="73" y="57165"/>
                  </a:cubicBezTo>
                  <a:cubicBezTo>
                    <a:pt x="962" y="42066"/>
                    <a:pt x="881" y="26888"/>
                    <a:pt x="73" y="11870"/>
                  </a:cubicBezTo>
                  <a:cubicBezTo>
                    <a:pt x="-411" y="2020"/>
                    <a:pt x="3303" y="2"/>
                    <a:pt x="12426" y="82"/>
                  </a:cubicBezTo>
                  <a:cubicBezTo>
                    <a:pt x="75887" y="405"/>
                    <a:pt x="139268" y="244"/>
                    <a:pt x="202729" y="244"/>
                  </a:cubicBezTo>
                  <a:cubicBezTo>
                    <a:pt x="314875" y="244"/>
                    <a:pt x="427022" y="405"/>
                    <a:pt x="539249" y="2"/>
                  </a:cubicBezTo>
                  <a:cubicBezTo>
                    <a:pt x="550553" y="-79"/>
                    <a:pt x="553782" y="3070"/>
                    <a:pt x="553055" y="14131"/>
                  </a:cubicBezTo>
                  <a:cubicBezTo>
                    <a:pt x="552087" y="27534"/>
                    <a:pt x="552006" y="41017"/>
                    <a:pt x="553055" y="54420"/>
                  </a:cubicBezTo>
                  <a:cubicBezTo>
                    <a:pt x="553943" y="66611"/>
                    <a:pt x="551037" y="70648"/>
                    <a:pt x="537634" y="70567"/>
                  </a:cubicBezTo>
                  <a:cubicBezTo>
                    <a:pt x="450598" y="69760"/>
                    <a:pt x="363641" y="70083"/>
                    <a:pt x="276686" y="7008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Graphic 16">
              <a:extLst>
                <a:ext uri="{FF2B5EF4-FFF2-40B4-BE49-F238E27FC236}">
                  <a16:creationId xmlns="" xmlns:a16="http://schemas.microsoft.com/office/drawing/2014/main" id="{881036F1-8712-41AB-A6D8-97CE60AC95D3}"/>
                </a:ext>
              </a:extLst>
            </p:cNvPr>
            <p:cNvSpPr/>
            <p:nvPr/>
          </p:nvSpPr>
          <p:spPr>
            <a:xfrm>
              <a:off x="4186841" y="4088140"/>
              <a:ext cx="92940" cy="81101"/>
            </a:xfrm>
            <a:custGeom>
              <a:avLst/>
              <a:gdLst>
                <a:gd name="connsiteX0" fmla="*/ 45862 w 92940"/>
                <a:gd name="connsiteY0" fmla="*/ 195 h 81101"/>
                <a:gd name="connsiteX1" fmla="*/ 82356 w 92940"/>
                <a:gd name="connsiteY1" fmla="*/ 33 h 81101"/>
                <a:gd name="connsiteX2" fmla="*/ 92933 w 92940"/>
                <a:gd name="connsiteY2" fmla="*/ 10933 h 81101"/>
                <a:gd name="connsiteX3" fmla="*/ 92852 w 92940"/>
                <a:gd name="connsiteY3" fmla="*/ 71326 h 81101"/>
                <a:gd name="connsiteX4" fmla="*/ 83890 w 92940"/>
                <a:gd name="connsiteY4" fmla="*/ 81096 h 81101"/>
                <a:gd name="connsiteX5" fmla="*/ 8318 w 92940"/>
                <a:gd name="connsiteY5" fmla="*/ 81015 h 81101"/>
                <a:gd name="connsiteX6" fmla="*/ 2 w 92940"/>
                <a:gd name="connsiteY6" fmla="*/ 73425 h 81101"/>
                <a:gd name="connsiteX7" fmla="*/ 2 w 92940"/>
                <a:gd name="connsiteY7" fmla="*/ 7946 h 81101"/>
                <a:gd name="connsiteX8" fmla="*/ 8076 w 92940"/>
                <a:gd name="connsiteY8" fmla="*/ 33 h 81101"/>
                <a:gd name="connsiteX9" fmla="*/ 45862 w 92940"/>
                <a:gd name="connsiteY9" fmla="*/ 195 h 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0" h="81101">
                  <a:moveTo>
                    <a:pt x="45862" y="195"/>
                  </a:moveTo>
                  <a:cubicBezTo>
                    <a:pt x="58054" y="195"/>
                    <a:pt x="70245" y="679"/>
                    <a:pt x="82356" y="33"/>
                  </a:cubicBezTo>
                  <a:cubicBezTo>
                    <a:pt x="90834" y="-370"/>
                    <a:pt x="93094" y="2859"/>
                    <a:pt x="92933" y="10933"/>
                  </a:cubicBezTo>
                  <a:cubicBezTo>
                    <a:pt x="92448" y="31037"/>
                    <a:pt x="92610" y="51222"/>
                    <a:pt x="92852" y="71326"/>
                  </a:cubicBezTo>
                  <a:cubicBezTo>
                    <a:pt x="92933" y="77947"/>
                    <a:pt x="91479" y="81257"/>
                    <a:pt x="83890" y="81096"/>
                  </a:cubicBezTo>
                  <a:cubicBezTo>
                    <a:pt x="58699" y="80692"/>
                    <a:pt x="33509" y="80853"/>
                    <a:pt x="8318" y="81015"/>
                  </a:cubicBezTo>
                  <a:cubicBezTo>
                    <a:pt x="2747" y="81015"/>
                    <a:pt x="-79" y="79804"/>
                    <a:pt x="2" y="73425"/>
                  </a:cubicBezTo>
                  <a:cubicBezTo>
                    <a:pt x="325" y="51626"/>
                    <a:pt x="325" y="29826"/>
                    <a:pt x="2" y="7946"/>
                  </a:cubicBezTo>
                  <a:cubicBezTo>
                    <a:pt x="-79" y="1810"/>
                    <a:pt x="2182" y="-128"/>
                    <a:pt x="8076" y="33"/>
                  </a:cubicBezTo>
                  <a:cubicBezTo>
                    <a:pt x="20671" y="356"/>
                    <a:pt x="33267" y="195"/>
                    <a:pt x="45862" y="19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Graphic 16">
              <a:extLst>
                <a:ext uri="{FF2B5EF4-FFF2-40B4-BE49-F238E27FC236}">
                  <a16:creationId xmlns="" xmlns:a16="http://schemas.microsoft.com/office/drawing/2014/main" id="{EBB6C648-094B-4ABD-A357-BF458A7D49A5}"/>
                </a:ext>
              </a:extLst>
            </p:cNvPr>
            <p:cNvSpPr/>
            <p:nvPr/>
          </p:nvSpPr>
          <p:spPr>
            <a:xfrm>
              <a:off x="3070156" y="3237588"/>
              <a:ext cx="553223" cy="69195"/>
            </a:xfrm>
            <a:custGeom>
              <a:avLst/>
              <a:gdLst>
                <a:gd name="connsiteX0" fmla="*/ 277081 w 553223"/>
                <a:gd name="connsiteY0" fmla="*/ 68951 h 69195"/>
                <a:gd name="connsiteX1" fmla="*/ 13630 w 553223"/>
                <a:gd name="connsiteY1" fmla="*/ 69193 h 69195"/>
                <a:gd name="connsiteX2" fmla="*/ 65 w 553223"/>
                <a:gd name="connsiteY2" fmla="*/ 56194 h 69195"/>
                <a:gd name="connsiteX3" fmla="*/ 227 w 553223"/>
                <a:gd name="connsiteY3" fmla="*/ 8316 h 69195"/>
                <a:gd name="connsiteX4" fmla="*/ 8139 w 553223"/>
                <a:gd name="connsiteY4" fmla="*/ 242 h 69195"/>
                <a:gd name="connsiteX5" fmla="*/ 14437 w 553223"/>
                <a:gd name="connsiteY5" fmla="*/ 242 h 69195"/>
                <a:gd name="connsiteX6" fmla="*/ 537626 w 553223"/>
                <a:gd name="connsiteY6" fmla="*/ 0 h 69195"/>
                <a:gd name="connsiteX7" fmla="*/ 553047 w 553223"/>
                <a:gd name="connsiteY7" fmla="*/ 14775 h 69195"/>
                <a:gd name="connsiteX8" fmla="*/ 552967 w 553223"/>
                <a:gd name="connsiteY8" fmla="*/ 55064 h 69195"/>
                <a:gd name="connsiteX9" fmla="*/ 539322 w 553223"/>
                <a:gd name="connsiteY9" fmla="*/ 69193 h 69195"/>
                <a:gd name="connsiteX10" fmla="*/ 308650 w 553223"/>
                <a:gd name="connsiteY10" fmla="*/ 68870 h 69195"/>
                <a:gd name="connsiteX11" fmla="*/ 277081 w 553223"/>
                <a:gd name="connsiteY11" fmla="*/ 68951 h 6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223" h="69195">
                  <a:moveTo>
                    <a:pt x="277081" y="68951"/>
                  </a:moveTo>
                  <a:cubicBezTo>
                    <a:pt x="189237" y="68951"/>
                    <a:pt x="101393" y="68790"/>
                    <a:pt x="13630" y="69193"/>
                  </a:cubicBezTo>
                  <a:cubicBezTo>
                    <a:pt x="3537" y="69274"/>
                    <a:pt x="-581" y="67256"/>
                    <a:pt x="65" y="56194"/>
                  </a:cubicBezTo>
                  <a:cubicBezTo>
                    <a:pt x="1034" y="40289"/>
                    <a:pt x="469" y="24302"/>
                    <a:pt x="227" y="8316"/>
                  </a:cubicBezTo>
                  <a:cubicBezTo>
                    <a:pt x="146" y="2422"/>
                    <a:pt x="2003" y="-404"/>
                    <a:pt x="8139" y="242"/>
                  </a:cubicBezTo>
                  <a:cubicBezTo>
                    <a:pt x="10238" y="484"/>
                    <a:pt x="12338" y="242"/>
                    <a:pt x="14437" y="242"/>
                  </a:cubicBezTo>
                  <a:cubicBezTo>
                    <a:pt x="188833" y="242"/>
                    <a:pt x="363230" y="323"/>
                    <a:pt x="537626" y="0"/>
                  </a:cubicBezTo>
                  <a:cubicBezTo>
                    <a:pt x="549253" y="0"/>
                    <a:pt x="554258" y="1938"/>
                    <a:pt x="553047" y="14775"/>
                  </a:cubicBezTo>
                  <a:cubicBezTo>
                    <a:pt x="551756" y="28097"/>
                    <a:pt x="552079" y="41661"/>
                    <a:pt x="552967" y="55064"/>
                  </a:cubicBezTo>
                  <a:cubicBezTo>
                    <a:pt x="553693" y="65883"/>
                    <a:pt x="550787" y="69274"/>
                    <a:pt x="539322" y="69193"/>
                  </a:cubicBezTo>
                  <a:cubicBezTo>
                    <a:pt x="462458" y="68628"/>
                    <a:pt x="385514" y="68870"/>
                    <a:pt x="308650" y="68870"/>
                  </a:cubicBezTo>
                  <a:cubicBezTo>
                    <a:pt x="298073" y="68951"/>
                    <a:pt x="287577" y="68951"/>
                    <a:pt x="277081" y="6895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Graphic 16">
              <a:extLst>
                <a:ext uri="{FF2B5EF4-FFF2-40B4-BE49-F238E27FC236}">
                  <a16:creationId xmlns="" xmlns:a16="http://schemas.microsoft.com/office/drawing/2014/main" id="{C66C9284-6263-4BFD-B7BA-D23C0B5C42A5}"/>
                </a:ext>
              </a:extLst>
            </p:cNvPr>
            <p:cNvSpPr/>
            <p:nvPr/>
          </p:nvSpPr>
          <p:spPr>
            <a:xfrm>
              <a:off x="4186921" y="3237749"/>
              <a:ext cx="92854" cy="80908"/>
            </a:xfrm>
            <a:custGeom>
              <a:avLst/>
              <a:gdLst>
                <a:gd name="connsiteX0" fmla="*/ 45701 w 92854"/>
                <a:gd name="connsiteY0" fmla="*/ 80820 h 80908"/>
                <a:gd name="connsiteX1" fmla="*/ 7915 w 92854"/>
                <a:gd name="connsiteY1" fmla="*/ 80901 h 80908"/>
                <a:gd name="connsiteX2" fmla="*/ 3 w 92854"/>
                <a:gd name="connsiteY2" fmla="*/ 72907 h 80908"/>
                <a:gd name="connsiteX3" fmla="*/ 3 w 92854"/>
                <a:gd name="connsiteY3" fmla="*/ 7347 h 80908"/>
                <a:gd name="connsiteX4" fmla="*/ 7269 w 92854"/>
                <a:gd name="connsiteY4" fmla="*/ 0 h 80908"/>
                <a:gd name="connsiteX5" fmla="*/ 85425 w 92854"/>
                <a:gd name="connsiteY5" fmla="*/ 0 h 80908"/>
                <a:gd name="connsiteX6" fmla="*/ 92853 w 92854"/>
                <a:gd name="connsiteY6" fmla="*/ 7267 h 80908"/>
                <a:gd name="connsiteX7" fmla="*/ 92853 w 92854"/>
                <a:gd name="connsiteY7" fmla="*/ 72827 h 80908"/>
                <a:gd name="connsiteX8" fmla="*/ 84859 w 92854"/>
                <a:gd name="connsiteY8" fmla="*/ 80820 h 80908"/>
                <a:gd name="connsiteX9" fmla="*/ 45701 w 92854"/>
                <a:gd name="connsiteY9" fmla="*/ 80820 h 8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54" h="80908">
                  <a:moveTo>
                    <a:pt x="45701" y="80820"/>
                  </a:moveTo>
                  <a:cubicBezTo>
                    <a:pt x="33106" y="80820"/>
                    <a:pt x="20510" y="80578"/>
                    <a:pt x="7915" y="80901"/>
                  </a:cubicBezTo>
                  <a:cubicBezTo>
                    <a:pt x="1860" y="81062"/>
                    <a:pt x="-78" y="78882"/>
                    <a:pt x="3" y="72907"/>
                  </a:cubicBezTo>
                  <a:cubicBezTo>
                    <a:pt x="245" y="51027"/>
                    <a:pt x="245" y="29228"/>
                    <a:pt x="3" y="7347"/>
                  </a:cubicBezTo>
                  <a:cubicBezTo>
                    <a:pt x="-78" y="1938"/>
                    <a:pt x="1698" y="0"/>
                    <a:pt x="7269" y="0"/>
                  </a:cubicBezTo>
                  <a:cubicBezTo>
                    <a:pt x="33348" y="242"/>
                    <a:pt x="59346" y="161"/>
                    <a:pt x="85425" y="0"/>
                  </a:cubicBezTo>
                  <a:cubicBezTo>
                    <a:pt x="90834" y="0"/>
                    <a:pt x="92853" y="1857"/>
                    <a:pt x="92853" y="7267"/>
                  </a:cubicBezTo>
                  <a:cubicBezTo>
                    <a:pt x="92691" y="29147"/>
                    <a:pt x="92610" y="50946"/>
                    <a:pt x="92853" y="72827"/>
                  </a:cubicBezTo>
                  <a:cubicBezTo>
                    <a:pt x="92933" y="78721"/>
                    <a:pt x="90996" y="80981"/>
                    <a:pt x="84859" y="80820"/>
                  </a:cubicBezTo>
                  <a:cubicBezTo>
                    <a:pt x="71780" y="80578"/>
                    <a:pt x="58700" y="80820"/>
                    <a:pt x="45701" y="8082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Graphic 16">
              <a:extLst>
                <a:ext uri="{FF2B5EF4-FFF2-40B4-BE49-F238E27FC236}">
                  <a16:creationId xmlns="" xmlns:a16="http://schemas.microsoft.com/office/drawing/2014/main" id="{01BB8B3C-B941-4819-9787-EB0397A03F35}"/>
                </a:ext>
              </a:extLst>
            </p:cNvPr>
            <p:cNvSpPr/>
            <p:nvPr/>
          </p:nvSpPr>
          <p:spPr>
            <a:xfrm>
              <a:off x="3070126" y="3663403"/>
              <a:ext cx="553158" cy="68955"/>
            </a:xfrm>
            <a:custGeom>
              <a:avLst/>
              <a:gdLst>
                <a:gd name="connsiteX0" fmla="*/ 276708 w 553158"/>
                <a:gd name="connsiteY0" fmla="*/ 68711 h 68955"/>
                <a:gd name="connsiteX1" fmla="*/ 13256 w 553158"/>
                <a:gd name="connsiteY1" fmla="*/ 68954 h 68955"/>
                <a:gd name="connsiteX2" fmla="*/ 96 w 553158"/>
                <a:gd name="connsiteY2" fmla="*/ 55712 h 68955"/>
                <a:gd name="connsiteX3" fmla="*/ 96 w 553158"/>
                <a:gd name="connsiteY3" fmla="*/ 12921 h 68955"/>
                <a:gd name="connsiteX4" fmla="*/ 13660 w 553158"/>
                <a:gd name="connsiteY4" fmla="*/ 2 h 68955"/>
                <a:gd name="connsiteX5" fmla="*/ 317481 w 553158"/>
                <a:gd name="connsiteY5" fmla="*/ 245 h 68955"/>
                <a:gd name="connsiteX6" fmla="*/ 540644 w 553158"/>
                <a:gd name="connsiteY6" fmla="*/ 2 h 68955"/>
                <a:gd name="connsiteX7" fmla="*/ 553078 w 553158"/>
                <a:gd name="connsiteY7" fmla="*/ 12678 h 68955"/>
                <a:gd name="connsiteX8" fmla="*/ 553078 w 553158"/>
                <a:gd name="connsiteY8" fmla="*/ 56762 h 68955"/>
                <a:gd name="connsiteX9" fmla="*/ 540240 w 553158"/>
                <a:gd name="connsiteY9" fmla="*/ 68954 h 68955"/>
                <a:gd name="connsiteX10" fmla="*/ 276708 w 553158"/>
                <a:gd name="connsiteY10" fmla="*/ 68711 h 6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58" h="68955">
                  <a:moveTo>
                    <a:pt x="276708" y="68711"/>
                  </a:moveTo>
                  <a:cubicBezTo>
                    <a:pt x="188864" y="68711"/>
                    <a:pt x="101100" y="68550"/>
                    <a:pt x="13256" y="68954"/>
                  </a:cubicBezTo>
                  <a:cubicBezTo>
                    <a:pt x="2760" y="69034"/>
                    <a:pt x="-550" y="66208"/>
                    <a:pt x="96" y="55712"/>
                  </a:cubicBezTo>
                  <a:cubicBezTo>
                    <a:pt x="984" y="41502"/>
                    <a:pt x="1065" y="27131"/>
                    <a:pt x="96" y="12921"/>
                  </a:cubicBezTo>
                  <a:cubicBezTo>
                    <a:pt x="-711" y="1859"/>
                    <a:pt x="3568" y="-78"/>
                    <a:pt x="13660" y="2"/>
                  </a:cubicBezTo>
                  <a:cubicBezTo>
                    <a:pt x="114907" y="325"/>
                    <a:pt x="216234" y="245"/>
                    <a:pt x="317481" y="245"/>
                  </a:cubicBezTo>
                  <a:cubicBezTo>
                    <a:pt x="391842" y="245"/>
                    <a:pt x="466202" y="406"/>
                    <a:pt x="540644" y="2"/>
                  </a:cubicBezTo>
                  <a:cubicBezTo>
                    <a:pt x="550736" y="-78"/>
                    <a:pt x="553643" y="2909"/>
                    <a:pt x="553078" y="12678"/>
                  </a:cubicBezTo>
                  <a:cubicBezTo>
                    <a:pt x="552270" y="27373"/>
                    <a:pt x="552109" y="42148"/>
                    <a:pt x="553078" y="56762"/>
                  </a:cubicBezTo>
                  <a:cubicBezTo>
                    <a:pt x="553804" y="67339"/>
                    <a:pt x="549606" y="68954"/>
                    <a:pt x="540240" y="68954"/>
                  </a:cubicBezTo>
                  <a:cubicBezTo>
                    <a:pt x="452315" y="68631"/>
                    <a:pt x="364552" y="68711"/>
                    <a:pt x="276708" y="6871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Graphic 16">
              <a:extLst>
                <a:ext uri="{FF2B5EF4-FFF2-40B4-BE49-F238E27FC236}">
                  <a16:creationId xmlns="" xmlns:a16="http://schemas.microsoft.com/office/drawing/2014/main" id="{11AAE6CA-C30B-4B23-A451-CABDA92F0E27}"/>
                </a:ext>
              </a:extLst>
            </p:cNvPr>
            <p:cNvSpPr/>
            <p:nvPr/>
          </p:nvSpPr>
          <p:spPr>
            <a:xfrm>
              <a:off x="4186917" y="3663554"/>
              <a:ext cx="92862" cy="80997"/>
            </a:xfrm>
            <a:custGeom>
              <a:avLst/>
              <a:gdLst>
                <a:gd name="connsiteX0" fmla="*/ 46513 w 92862"/>
                <a:gd name="connsiteY0" fmla="*/ 94 h 80997"/>
                <a:gd name="connsiteX1" fmla="*/ 83007 w 92862"/>
                <a:gd name="connsiteY1" fmla="*/ 13 h 80997"/>
                <a:gd name="connsiteX2" fmla="*/ 92857 w 92862"/>
                <a:gd name="connsiteY2" fmla="*/ 8814 h 80997"/>
                <a:gd name="connsiteX3" fmla="*/ 92857 w 92862"/>
                <a:gd name="connsiteY3" fmla="*/ 71790 h 80997"/>
                <a:gd name="connsiteX4" fmla="*/ 83168 w 92862"/>
                <a:gd name="connsiteY4" fmla="*/ 80995 h 80997"/>
                <a:gd name="connsiteX5" fmla="*/ 8888 w 92862"/>
                <a:gd name="connsiteY5" fmla="*/ 80995 h 80997"/>
                <a:gd name="connsiteX6" fmla="*/ 7 w 92862"/>
                <a:gd name="connsiteY6" fmla="*/ 72598 h 80997"/>
                <a:gd name="connsiteX7" fmla="*/ 7 w 92862"/>
                <a:gd name="connsiteY7" fmla="*/ 8410 h 80997"/>
                <a:gd name="connsiteX8" fmla="*/ 8808 w 92862"/>
                <a:gd name="connsiteY8" fmla="*/ 13 h 80997"/>
                <a:gd name="connsiteX9" fmla="*/ 46513 w 92862"/>
                <a:gd name="connsiteY9" fmla="*/ 94 h 8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0997">
                  <a:moveTo>
                    <a:pt x="46513" y="94"/>
                  </a:moveTo>
                  <a:cubicBezTo>
                    <a:pt x="58704" y="94"/>
                    <a:pt x="70896" y="336"/>
                    <a:pt x="83007" y="13"/>
                  </a:cubicBezTo>
                  <a:cubicBezTo>
                    <a:pt x="89547" y="-148"/>
                    <a:pt x="93018" y="1063"/>
                    <a:pt x="92857" y="8814"/>
                  </a:cubicBezTo>
                  <a:cubicBezTo>
                    <a:pt x="92372" y="29806"/>
                    <a:pt x="92453" y="50798"/>
                    <a:pt x="92857" y="71790"/>
                  </a:cubicBezTo>
                  <a:cubicBezTo>
                    <a:pt x="92938" y="79138"/>
                    <a:pt x="90031" y="81075"/>
                    <a:pt x="83168" y="80995"/>
                  </a:cubicBezTo>
                  <a:cubicBezTo>
                    <a:pt x="58381" y="80672"/>
                    <a:pt x="33594" y="80672"/>
                    <a:pt x="8888" y="80995"/>
                  </a:cubicBezTo>
                  <a:cubicBezTo>
                    <a:pt x="2591" y="81075"/>
                    <a:pt x="-154" y="79541"/>
                    <a:pt x="7" y="72598"/>
                  </a:cubicBezTo>
                  <a:cubicBezTo>
                    <a:pt x="411" y="51202"/>
                    <a:pt x="411" y="29806"/>
                    <a:pt x="7" y="8410"/>
                  </a:cubicBezTo>
                  <a:cubicBezTo>
                    <a:pt x="-154" y="1547"/>
                    <a:pt x="2510" y="-148"/>
                    <a:pt x="8808" y="13"/>
                  </a:cubicBezTo>
                  <a:cubicBezTo>
                    <a:pt x="21322" y="336"/>
                    <a:pt x="33917" y="94"/>
                    <a:pt x="46513" y="9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Graphic 16">
              <a:extLst>
                <a:ext uri="{FF2B5EF4-FFF2-40B4-BE49-F238E27FC236}">
                  <a16:creationId xmlns="" xmlns:a16="http://schemas.microsoft.com/office/drawing/2014/main" id="{0075A578-82B6-4A74-8D83-77ED72810194}"/>
                </a:ext>
              </a:extLst>
            </p:cNvPr>
            <p:cNvSpPr/>
            <p:nvPr/>
          </p:nvSpPr>
          <p:spPr>
            <a:xfrm>
              <a:off x="3070076" y="4513667"/>
              <a:ext cx="553253" cy="70408"/>
            </a:xfrm>
            <a:custGeom>
              <a:avLst/>
              <a:gdLst>
                <a:gd name="connsiteX0" fmla="*/ 276597 w 553253"/>
                <a:gd name="connsiteY0" fmla="*/ 244 h 70408"/>
                <a:gd name="connsiteX1" fmla="*/ 539887 w 553253"/>
                <a:gd name="connsiteY1" fmla="*/ 2 h 70408"/>
                <a:gd name="connsiteX2" fmla="*/ 552967 w 553253"/>
                <a:gd name="connsiteY2" fmla="*/ 13404 h 70408"/>
                <a:gd name="connsiteX3" fmla="*/ 553047 w 553253"/>
                <a:gd name="connsiteY3" fmla="*/ 54904 h 70408"/>
                <a:gd name="connsiteX4" fmla="*/ 536819 w 553253"/>
                <a:gd name="connsiteY4" fmla="*/ 70406 h 70408"/>
                <a:gd name="connsiteX5" fmla="*/ 242040 w 553253"/>
                <a:gd name="connsiteY5" fmla="*/ 70164 h 70408"/>
                <a:gd name="connsiteX6" fmla="*/ 12741 w 553253"/>
                <a:gd name="connsiteY6" fmla="*/ 70406 h 70408"/>
                <a:gd name="connsiteX7" fmla="*/ 65 w 553253"/>
                <a:gd name="connsiteY7" fmla="*/ 57649 h 70408"/>
                <a:gd name="connsiteX8" fmla="*/ 65 w 553253"/>
                <a:gd name="connsiteY8" fmla="*/ 13566 h 70408"/>
                <a:gd name="connsiteX9" fmla="*/ 13226 w 553253"/>
                <a:gd name="connsiteY9" fmla="*/ 82 h 70408"/>
                <a:gd name="connsiteX10" fmla="*/ 276597 w 553253"/>
                <a:gd name="connsiteY10" fmla="*/ 244 h 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53" h="70408">
                  <a:moveTo>
                    <a:pt x="276597" y="244"/>
                  </a:moveTo>
                  <a:cubicBezTo>
                    <a:pt x="364360" y="244"/>
                    <a:pt x="452123" y="405"/>
                    <a:pt x="539887" y="2"/>
                  </a:cubicBezTo>
                  <a:cubicBezTo>
                    <a:pt x="550544" y="-79"/>
                    <a:pt x="553613" y="2989"/>
                    <a:pt x="552967" y="13404"/>
                  </a:cubicBezTo>
                  <a:cubicBezTo>
                    <a:pt x="552079" y="27211"/>
                    <a:pt x="551675" y="41179"/>
                    <a:pt x="553047" y="54904"/>
                  </a:cubicBezTo>
                  <a:cubicBezTo>
                    <a:pt x="554420" y="68468"/>
                    <a:pt x="548930" y="70487"/>
                    <a:pt x="536819" y="70406"/>
                  </a:cubicBezTo>
                  <a:cubicBezTo>
                    <a:pt x="438559" y="69922"/>
                    <a:pt x="340300" y="70164"/>
                    <a:pt x="242040" y="70164"/>
                  </a:cubicBezTo>
                  <a:cubicBezTo>
                    <a:pt x="165581" y="70164"/>
                    <a:pt x="89201" y="70002"/>
                    <a:pt x="12741" y="70406"/>
                  </a:cubicBezTo>
                  <a:cubicBezTo>
                    <a:pt x="2649" y="70487"/>
                    <a:pt x="-500" y="67580"/>
                    <a:pt x="65" y="57649"/>
                  </a:cubicBezTo>
                  <a:cubicBezTo>
                    <a:pt x="873" y="43035"/>
                    <a:pt x="873" y="28260"/>
                    <a:pt x="65" y="13566"/>
                  </a:cubicBezTo>
                  <a:cubicBezTo>
                    <a:pt x="-500" y="3312"/>
                    <a:pt x="2488" y="2"/>
                    <a:pt x="13226" y="82"/>
                  </a:cubicBezTo>
                  <a:cubicBezTo>
                    <a:pt x="101070" y="486"/>
                    <a:pt x="188833" y="244"/>
                    <a:pt x="276597" y="24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Graphic 16">
              <a:extLst>
                <a:ext uri="{FF2B5EF4-FFF2-40B4-BE49-F238E27FC236}">
                  <a16:creationId xmlns="" xmlns:a16="http://schemas.microsoft.com/office/drawing/2014/main" id="{E12046C2-CAF0-4FE2-971A-C4118EDA560A}"/>
                </a:ext>
              </a:extLst>
            </p:cNvPr>
            <p:cNvSpPr/>
            <p:nvPr/>
          </p:nvSpPr>
          <p:spPr>
            <a:xfrm>
              <a:off x="4186917" y="4513705"/>
              <a:ext cx="92865" cy="80946"/>
            </a:xfrm>
            <a:custGeom>
              <a:avLst/>
              <a:gdLst>
                <a:gd name="connsiteX0" fmla="*/ 47078 w 92865"/>
                <a:gd name="connsiteY0" fmla="*/ 206 h 80946"/>
                <a:gd name="connsiteX1" fmla="*/ 82280 w 92865"/>
                <a:gd name="connsiteY1" fmla="*/ 44 h 80946"/>
                <a:gd name="connsiteX2" fmla="*/ 92857 w 92865"/>
                <a:gd name="connsiteY2" fmla="*/ 10944 h 80946"/>
                <a:gd name="connsiteX3" fmla="*/ 92857 w 92865"/>
                <a:gd name="connsiteY3" fmla="*/ 71337 h 80946"/>
                <a:gd name="connsiteX4" fmla="*/ 83814 w 92865"/>
                <a:gd name="connsiteY4" fmla="*/ 80945 h 80946"/>
                <a:gd name="connsiteX5" fmla="*/ 8323 w 92865"/>
                <a:gd name="connsiteY5" fmla="*/ 80945 h 80946"/>
                <a:gd name="connsiteX6" fmla="*/ 7 w 92865"/>
                <a:gd name="connsiteY6" fmla="*/ 72144 h 80946"/>
                <a:gd name="connsiteX7" fmla="*/ 7 w 92865"/>
                <a:gd name="connsiteY7" fmla="*/ 9249 h 80946"/>
                <a:gd name="connsiteX8" fmla="*/ 9454 w 92865"/>
                <a:gd name="connsiteY8" fmla="*/ 125 h 80946"/>
                <a:gd name="connsiteX9" fmla="*/ 47078 w 92865"/>
                <a:gd name="connsiteY9" fmla="*/ 206 h 8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5" h="80946">
                  <a:moveTo>
                    <a:pt x="47078" y="206"/>
                  </a:moveTo>
                  <a:cubicBezTo>
                    <a:pt x="58785" y="206"/>
                    <a:pt x="70573" y="690"/>
                    <a:pt x="82280" y="44"/>
                  </a:cubicBezTo>
                  <a:cubicBezTo>
                    <a:pt x="90919" y="-440"/>
                    <a:pt x="93019" y="3032"/>
                    <a:pt x="92857" y="10944"/>
                  </a:cubicBezTo>
                  <a:cubicBezTo>
                    <a:pt x="92453" y="31048"/>
                    <a:pt x="92534" y="51233"/>
                    <a:pt x="92857" y="71337"/>
                  </a:cubicBezTo>
                  <a:cubicBezTo>
                    <a:pt x="92938" y="78119"/>
                    <a:pt x="91323" y="81026"/>
                    <a:pt x="83814" y="80945"/>
                  </a:cubicBezTo>
                  <a:cubicBezTo>
                    <a:pt x="58624" y="80541"/>
                    <a:pt x="33514" y="80541"/>
                    <a:pt x="8323" y="80945"/>
                  </a:cubicBezTo>
                  <a:cubicBezTo>
                    <a:pt x="1461" y="81026"/>
                    <a:pt x="-73" y="78442"/>
                    <a:pt x="7" y="72144"/>
                  </a:cubicBezTo>
                  <a:cubicBezTo>
                    <a:pt x="330" y="51152"/>
                    <a:pt x="411" y="30241"/>
                    <a:pt x="7" y="9249"/>
                  </a:cubicBezTo>
                  <a:cubicBezTo>
                    <a:pt x="-154" y="1901"/>
                    <a:pt x="2429" y="-117"/>
                    <a:pt x="9454" y="125"/>
                  </a:cubicBezTo>
                  <a:cubicBezTo>
                    <a:pt x="21888" y="529"/>
                    <a:pt x="34483" y="206"/>
                    <a:pt x="47078" y="2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="" xmlns:a16="http://schemas.microsoft.com/office/drawing/2014/main" id="{F7704CDE-D0DD-48C8-9BA2-047AF0C2932D}"/>
              </a:ext>
            </a:extLst>
          </p:cNvPr>
          <p:cNvGrpSpPr/>
          <p:nvPr/>
        </p:nvGrpSpPr>
        <p:grpSpPr>
          <a:xfrm>
            <a:off x="4106333" y="5297263"/>
            <a:ext cx="865374" cy="1440760"/>
            <a:chOff x="-684584" y="5278238"/>
            <a:chExt cx="427203" cy="711251"/>
          </a:xfrm>
        </p:grpSpPr>
        <p:sp>
          <p:nvSpPr>
            <p:cNvPr id="95" name="Rectangle 94">
              <a:extLst>
                <a:ext uri="{FF2B5EF4-FFF2-40B4-BE49-F238E27FC236}">
                  <a16:creationId xmlns="" xmlns:a16="http://schemas.microsoft.com/office/drawing/2014/main" id="{6B1F72AB-B8C5-40F3-BDA7-82F9864EDCDF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="" xmlns:a16="http://schemas.microsoft.com/office/drawing/2014/main" id="{ADD64A96-D1DF-4919-B14C-2BEAB8B70909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97" name="Freeform 6">
                <a:extLst>
                  <a:ext uri="{FF2B5EF4-FFF2-40B4-BE49-F238E27FC236}">
                    <a16:creationId xmlns="" xmlns:a16="http://schemas.microsoft.com/office/drawing/2014/main" id="{889B3A72-5CEE-4868-8A26-554F44B650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98" name="Rounded Rectangle 60">
                <a:extLst>
                  <a:ext uri="{FF2B5EF4-FFF2-40B4-BE49-F238E27FC236}">
                    <a16:creationId xmlns="" xmlns:a16="http://schemas.microsoft.com/office/drawing/2014/main" id="{2AB5BE36-DD76-44AD-9575-A8F9D1EE472C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="" xmlns:a16="http://schemas.microsoft.com/office/drawing/2014/main" id="{A9EE8C09-6E1B-45CC-9D5D-EF145C5FB79C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3B009FD-C52D-4B38-88FA-303E945DCCC1}"/>
              </a:ext>
            </a:extLst>
          </p:cNvPr>
          <p:cNvSpPr/>
          <p:nvPr/>
        </p:nvSpPr>
        <p:spPr>
          <a:xfrm>
            <a:off x="3397625" y="564776"/>
            <a:ext cx="8068224" cy="55454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C3F8E4A-7774-4C71-93CF-A59F004D6F4C}"/>
              </a:ext>
            </a:extLst>
          </p:cNvPr>
          <p:cNvSpPr txBox="1"/>
          <p:nvPr/>
        </p:nvSpPr>
        <p:spPr>
          <a:xfrm>
            <a:off x="3124544" y="385019"/>
            <a:ext cx="1616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/>
                </a:solidFill>
                <a:cs typeface="Arial" pitchFamily="34" charset="0"/>
              </a:rPr>
              <a:t>“</a:t>
            </a:r>
            <a:endParaRPr lang="ko-KR" altLang="en-US" sz="1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9A2494F-B3AE-4BD3-A4F6-0ED0026AB8AC}"/>
              </a:ext>
            </a:extLst>
          </p:cNvPr>
          <p:cNvSpPr txBox="1"/>
          <p:nvPr/>
        </p:nvSpPr>
        <p:spPr>
          <a:xfrm>
            <a:off x="4258234" y="3075899"/>
            <a:ext cx="6936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4800" b="1" dirty="0" smtClean="0">
                <a:solidFill>
                  <a:schemeClr val="bg1"/>
                </a:solidFill>
                <a:cs typeface="Arial" pitchFamily="34" charset="0"/>
              </a:rPr>
              <a:t>DEMO APLIKASI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0" name="Picture 2" descr="C:\Users\Multimedia\Downloads\p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78" y="1875764"/>
            <a:ext cx="3820362" cy="498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">
            <a:extLst>
              <a:ext uri="{FF2B5EF4-FFF2-40B4-BE49-F238E27FC236}">
                <a16:creationId xmlns="" xmlns:a16="http://schemas.microsoft.com/office/drawing/2014/main" id="{C368C889-A5A5-443A-9F6E-4CF87019A9F0}"/>
              </a:ext>
            </a:extLst>
          </p:cNvPr>
          <p:cNvSpPr>
            <a:spLocks noChangeAspect="1"/>
          </p:cNvSpPr>
          <p:nvPr/>
        </p:nvSpPr>
        <p:spPr>
          <a:xfrm flipH="1">
            <a:off x="7574791" y="1785341"/>
            <a:ext cx="3639730" cy="1961024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 smtClean="0"/>
              <a:t>LATAR BELAKANG</a:t>
            </a:r>
            <a:endParaRPr lang="en-US" sz="4800" dirty="0"/>
          </a:p>
        </p:txBody>
      </p:sp>
      <p:sp>
        <p:nvSpPr>
          <p:cNvPr id="3" name="Freeform 3">
            <a:extLst>
              <a:ext uri="{FF2B5EF4-FFF2-40B4-BE49-F238E27FC236}">
                <a16:creationId xmlns="" xmlns:a16="http://schemas.microsoft.com/office/drawing/2014/main" id="{40E469E9-6E14-4813-89C2-59435FFC4C77}"/>
              </a:ext>
            </a:extLst>
          </p:cNvPr>
          <p:cNvSpPr/>
          <p:nvPr/>
        </p:nvSpPr>
        <p:spPr>
          <a:xfrm>
            <a:off x="19052" y="3415289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BBC1D8F-1861-4D8E-A35F-0D12645B3FFA}"/>
              </a:ext>
            </a:extLst>
          </p:cNvPr>
          <p:cNvSpPr txBox="1"/>
          <p:nvPr/>
        </p:nvSpPr>
        <p:spPr>
          <a:xfrm>
            <a:off x="693683" y="1300449"/>
            <a:ext cx="6676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Berdasarkan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hasil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evaluasi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pemanfaatan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sistem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presensi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sidik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jari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(finger print) 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yang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diterapkan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perlu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dilakukan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upaya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lain yang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lebih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efisien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dan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efektif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untuk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memantau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jam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kerja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ASN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dalam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rangka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pembinaan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disiplin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pemenuhan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jam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kerja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ASN</a:t>
            </a:r>
            <a:r>
              <a:rPr lang="en-US" altLang="ko-K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algn="r"/>
            <a:endParaRPr lang="en-US" altLang="ko-KR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r"/>
            <a:r>
              <a:rPr lang="en-US" altLang="ko-K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Salah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satu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solusi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terbaik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saat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ini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adalah</a:t>
            </a:r>
            <a:r>
              <a:rPr lang="en-US" altLang="ko-K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dengan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membangun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sebuah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Aplikasi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Presensi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yang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murah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mudah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dan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menjangkau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seluruh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wilayah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kerja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ASN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4C8A358-7A7C-485A-A331-495F42FE67DF}"/>
              </a:ext>
            </a:extLst>
          </p:cNvPr>
          <p:cNvSpPr txBox="1"/>
          <p:nvPr/>
        </p:nvSpPr>
        <p:spPr>
          <a:xfrm>
            <a:off x="6407392" y="3006977"/>
            <a:ext cx="5319004" cy="3323987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 err="1">
                <a:latin typeface="+mj-lt"/>
                <a:cs typeface="Arial" pitchFamily="34" charset="0"/>
              </a:rPr>
              <a:t>untuk</a:t>
            </a:r>
            <a:r>
              <a:rPr lang="en-US" altLang="ko-KR" sz="3600" dirty="0">
                <a:latin typeface="+mj-lt"/>
                <a:cs typeface="Arial" pitchFamily="34" charset="0"/>
              </a:rPr>
              <a:t> </a:t>
            </a:r>
            <a:r>
              <a:rPr lang="en-US" altLang="ko-KR" sz="3600" dirty="0" err="1">
                <a:latin typeface="+mj-lt"/>
                <a:cs typeface="Arial" pitchFamily="34" charset="0"/>
              </a:rPr>
              <a:t>penyediaan</a:t>
            </a:r>
            <a:r>
              <a:rPr lang="en-US" altLang="ko-KR" sz="3600" dirty="0">
                <a:latin typeface="+mj-lt"/>
                <a:cs typeface="Arial" pitchFamily="34" charset="0"/>
              </a:rPr>
              <a:t> </a:t>
            </a:r>
            <a:r>
              <a:rPr lang="en-US" altLang="ko-KR" sz="3600" dirty="0" err="1">
                <a:latin typeface="+mj-lt"/>
                <a:cs typeface="Arial" pitchFamily="34" charset="0"/>
              </a:rPr>
              <a:t>Aplikasi</a:t>
            </a:r>
            <a:r>
              <a:rPr lang="en-US" altLang="ko-KR" sz="3600" dirty="0">
                <a:latin typeface="+mj-lt"/>
                <a:cs typeface="Arial" pitchFamily="34" charset="0"/>
              </a:rPr>
              <a:t> </a:t>
            </a:r>
            <a:r>
              <a:rPr lang="en-US" altLang="ko-KR" sz="3600" dirty="0" err="1">
                <a:latin typeface="+mj-lt"/>
                <a:cs typeface="Arial" pitchFamily="34" charset="0"/>
              </a:rPr>
              <a:t>Presensi</a:t>
            </a:r>
            <a:r>
              <a:rPr lang="en-US" altLang="ko-KR" sz="3600" dirty="0">
                <a:latin typeface="+mj-lt"/>
                <a:cs typeface="Arial" pitchFamily="34" charset="0"/>
              </a:rPr>
              <a:t> </a:t>
            </a:r>
            <a:r>
              <a:rPr lang="en-US" altLang="ko-KR" sz="3600" dirty="0" err="1">
                <a:latin typeface="+mj-lt"/>
                <a:cs typeface="Arial" pitchFamily="34" charset="0"/>
              </a:rPr>
              <a:t>dalam</a:t>
            </a:r>
            <a:r>
              <a:rPr lang="en-US" altLang="ko-KR" sz="3600" dirty="0">
                <a:latin typeface="+mj-lt"/>
                <a:cs typeface="Arial" pitchFamily="34" charset="0"/>
              </a:rPr>
              <a:t> </a:t>
            </a:r>
            <a:r>
              <a:rPr lang="en-US" altLang="ko-KR" sz="3600" dirty="0" err="1" smtClean="0">
                <a:latin typeface="+mj-lt"/>
                <a:cs typeface="Arial" pitchFamily="34" charset="0"/>
              </a:rPr>
              <a:t>rangka</a:t>
            </a:r>
            <a:r>
              <a:rPr lang="en-US" altLang="ko-KR" sz="3600" dirty="0" smtClean="0">
                <a:latin typeface="+mj-lt"/>
                <a:cs typeface="Arial" pitchFamily="34" charset="0"/>
              </a:rPr>
              <a:t> </a:t>
            </a:r>
            <a:r>
              <a:rPr lang="en-US" altLang="ko-KR" sz="3600" dirty="0" err="1" smtClean="0">
                <a:latin typeface="+mj-lt"/>
                <a:cs typeface="Arial" pitchFamily="34" charset="0"/>
              </a:rPr>
              <a:t>meningkatkan</a:t>
            </a:r>
            <a:r>
              <a:rPr lang="en-US" altLang="ko-KR" sz="3600" dirty="0" smtClean="0">
                <a:latin typeface="+mj-lt"/>
                <a:cs typeface="Arial" pitchFamily="34" charset="0"/>
              </a:rPr>
              <a:t> </a:t>
            </a:r>
            <a:r>
              <a:rPr lang="en-US" altLang="ko-KR" sz="3600" dirty="0" err="1">
                <a:latin typeface="+mj-lt"/>
                <a:cs typeface="Arial" pitchFamily="34" charset="0"/>
              </a:rPr>
              <a:t>disiplin</a:t>
            </a:r>
            <a:r>
              <a:rPr lang="en-US" altLang="ko-KR" sz="3600" dirty="0">
                <a:latin typeface="+mj-lt"/>
                <a:cs typeface="Arial" pitchFamily="34" charset="0"/>
              </a:rPr>
              <a:t> </a:t>
            </a:r>
            <a:r>
              <a:rPr lang="en-US" altLang="ko-KR" sz="3600" dirty="0" err="1">
                <a:latin typeface="+mj-lt"/>
                <a:cs typeface="Arial" pitchFamily="34" charset="0"/>
              </a:rPr>
              <a:t>kerja</a:t>
            </a:r>
            <a:r>
              <a:rPr lang="en-US" altLang="ko-KR" sz="3600" dirty="0">
                <a:latin typeface="+mj-lt"/>
                <a:cs typeface="Arial" pitchFamily="34" charset="0"/>
              </a:rPr>
              <a:t> </a:t>
            </a:r>
            <a:r>
              <a:rPr lang="en-US" altLang="ko-KR" sz="3600" dirty="0" err="1">
                <a:latin typeface="+mj-lt"/>
                <a:cs typeface="Arial" pitchFamily="34" charset="0"/>
              </a:rPr>
              <a:t>dan</a:t>
            </a:r>
            <a:r>
              <a:rPr lang="en-US" altLang="ko-KR" sz="3600" dirty="0">
                <a:latin typeface="+mj-lt"/>
                <a:cs typeface="Arial" pitchFamily="34" charset="0"/>
              </a:rPr>
              <a:t> </a:t>
            </a:r>
            <a:r>
              <a:rPr lang="en-US" altLang="ko-KR" sz="3600" dirty="0" err="1">
                <a:latin typeface="+mj-lt"/>
                <a:cs typeface="Arial" pitchFamily="34" charset="0"/>
              </a:rPr>
              <a:t>mewujudkan</a:t>
            </a:r>
            <a:r>
              <a:rPr lang="en-US" altLang="ko-KR" sz="3600" dirty="0">
                <a:latin typeface="+mj-lt"/>
                <a:cs typeface="Arial" pitchFamily="34" charset="0"/>
              </a:rPr>
              <a:t> </a:t>
            </a:r>
            <a:r>
              <a:rPr lang="en-US" altLang="ko-KR" sz="3600" dirty="0" err="1">
                <a:latin typeface="+mj-lt"/>
                <a:cs typeface="Arial" pitchFamily="34" charset="0"/>
              </a:rPr>
              <a:t>kinerja</a:t>
            </a:r>
            <a:r>
              <a:rPr lang="en-US" altLang="ko-KR" sz="3600" dirty="0">
                <a:latin typeface="+mj-lt"/>
                <a:cs typeface="Arial" pitchFamily="34" charset="0"/>
              </a:rPr>
              <a:t> ASN yang </a:t>
            </a:r>
            <a:r>
              <a:rPr lang="en-US" altLang="ko-KR" sz="3600" dirty="0" err="1" smtClean="0">
                <a:latin typeface="+mj-lt"/>
                <a:cs typeface="Arial" pitchFamily="34" charset="0"/>
              </a:rPr>
              <a:t>sesuai</a:t>
            </a:r>
            <a:r>
              <a:rPr lang="en-US" altLang="ko-KR" sz="3600" dirty="0" smtClean="0">
                <a:latin typeface="+mj-lt"/>
                <a:cs typeface="Arial" pitchFamily="34" charset="0"/>
              </a:rPr>
              <a:t> </a:t>
            </a:r>
            <a:r>
              <a:rPr lang="en-US" altLang="ko-KR" sz="3600" dirty="0" err="1">
                <a:latin typeface="+mj-lt"/>
                <a:cs typeface="Arial" pitchFamily="34" charset="0"/>
              </a:rPr>
              <a:t>ekspektasi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8" r="22038"/>
          <a:stretch>
            <a:fillRect/>
          </a:stretch>
        </p:blipFill>
        <p:spPr/>
      </p:pic>
      <p:sp>
        <p:nvSpPr>
          <p:cNvPr id="15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6326710" y="769814"/>
            <a:ext cx="5480369" cy="21347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000" b="1" dirty="0" smtClean="0"/>
              <a:t>MAKSUD PEMBANGUNAN APLIKASI PRESENSI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50">
            <a:extLst>
              <a:ext uri="{FF2B5EF4-FFF2-40B4-BE49-F238E27FC236}">
                <a16:creationId xmlns="" xmlns:a16="http://schemas.microsoft.com/office/drawing/2014/main" id="{8DF0D535-2F4F-47BE-A859-DFFF58FB53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/>
              <a:t>TUJUAN </a:t>
            </a:r>
            <a:r>
              <a:rPr lang="en-US" sz="3600" dirty="0" smtClean="0"/>
              <a:t>PEMBANGUNAN APLIKASI PRESENSI</a:t>
            </a:r>
            <a:endParaRPr lang="en-US" sz="3600" dirty="0"/>
          </a:p>
        </p:txBody>
      </p:sp>
      <p:sp>
        <p:nvSpPr>
          <p:cNvPr id="50" name="Freeform: Shape 49">
            <a:extLst>
              <a:ext uri="{FF2B5EF4-FFF2-40B4-BE49-F238E27FC236}">
                <a16:creationId xmlns="" xmlns:a16="http://schemas.microsoft.com/office/drawing/2014/main" id="{EF1488B8-1DC0-42FB-A871-A79EF4BFA3B0}"/>
              </a:ext>
            </a:extLst>
          </p:cNvPr>
          <p:cNvSpPr/>
          <p:nvPr/>
        </p:nvSpPr>
        <p:spPr>
          <a:xfrm>
            <a:off x="6392827" y="2431496"/>
            <a:ext cx="4888305" cy="4426505"/>
          </a:xfrm>
          <a:custGeom>
            <a:avLst/>
            <a:gdLst>
              <a:gd name="connsiteX0" fmla="*/ 3575670 w 4888305"/>
              <a:gd name="connsiteY0" fmla="*/ 2668486 h 4426505"/>
              <a:gd name="connsiteX1" fmla="*/ 3534209 w 4888305"/>
              <a:gd name="connsiteY1" fmla="*/ 2697287 h 4426505"/>
              <a:gd name="connsiteX2" fmla="*/ 3589020 w 4888305"/>
              <a:gd name="connsiteY2" fmla="*/ 2771480 h 4426505"/>
              <a:gd name="connsiteX3" fmla="*/ 3626630 w 4888305"/>
              <a:gd name="connsiteY3" fmla="*/ 2790350 h 4426505"/>
              <a:gd name="connsiteX4" fmla="*/ 3665524 w 4888305"/>
              <a:gd name="connsiteY4" fmla="*/ 2742214 h 4426505"/>
              <a:gd name="connsiteX5" fmla="*/ 3618672 w 4888305"/>
              <a:gd name="connsiteY5" fmla="*/ 2676749 h 4426505"/>
              <a:gd name="connsiteX6" fmla="*/ 3575670 w 4888305"/>
              <a:gd name="connsiteY6" fmla="*/ 2668486 h 4426505"/>
              <a:gd name="connsiteX7" fmla="*/ 1337288 w 4888305"/>
              <a:gd name="connsiteY7" fmla="*/ 1710310 h 4426505"/>
              <a:gd name="connsiteX8" fmla="*/ 1313156 w 4888305"/>
              <a:gd name="connsiteY8" fmla="*/ 1883598 h 4426505"/>
              <a:gd name="connsiteX9" fmla="*/ 1328816 w 4888305"/>
              <a:gd name="connsiteY9" fmla="*/ 1886550 h 4426505"/>
              <a:gd name="connsiteX10" fmla="*/ 1337288 w 4888305"/>
              <a:gd name="connsiteY10" fmla="*/ 1710310 h 4426505"/>
              <a:gd name="connsiteX11" fmla="*/ 3055433 w 4888305"/>
              <a:gd name="connsiteY11" fmla="*/ 1585204 h 4426505"/>
              <a:gd name="connsiteX12" fmla="*/ 2984818 w 4888305"/>
              <a:gd name="connsiteY12" fmla="*/ 1614807 h 4426505"/>
              <a:gd name="connsiteX13" fmla="*/ 3006640 w 4888305"/>
              <a:gd name="connsiteY13" fmla="*/ 1628028 h 4426505"/>
              <a:gd name="connsiteX14" fmla="*/ 3117159 w 4888305"/>
              <a:gd name="connsiteY14" fmla="*/ 1759472 h 4426505"/>
              <a:gd name="connsiteX15" fmla="*/ 3130124 w 4888305"/>
              <a:gd name="connsiteY15" fmla="*/ 1792205 h 4426505"/>
              <a:gd name="connsiteX16" fmla="*/ 3186347 w 4888305"/>
              <a:gd name="connsiteY16" fmla="*/ 1901441 h 4426505"/>
              <a:gd name="connsiteX17" fmla="*/ 3225498 w 4888305"/>
              <a:gd name="connsiteY17" fmla="*/ 1938794 h 4426505"/>
              <a:gd name="connsiteX18" fmla="*/ 3388005 w 4888305"/>
              <a:gd name="connsiteY18" fmla="*/ 1967418 h 4426505"/>
              <a:gd name="connsiteX19" fmla="*/ 3425999 w 4888305"/>
              <a:gd name="connsiteY19" fmla="*/ 1920696 h 4426505"/>
              <a:gd name="connsiteX20" fmla="*/ 3316635 w 4888305"/>
              <a:gd name="connsiteY20" fmla="*/ 1769227 h 4426505"/>
              <a:gd name="connsiteX21" fmla="*/ 3114207 w 4888305"/>
              <a:gd name="connsiteY21" fmla="*/ 1622894 h 4426505"/>
              <a:gd name="connsiteX22" fmla="*/ 3055433 w 4888305"/>
              <a:gd name="connsiteY22" fmla="*/ 1585204 h 4426505"/>
              <a:gd name="connsiteX23" fmla="*/ 1786428 w 4888305"/>
              <a:gd name="connsiteY23" fmla="*/ 421423 h 4426505"/>
              <a:gd name="connsiteX24" fmla="*/ 1509037 w 4888305"/>
              <a:gd name="connsiteY24" fmla="*/ 421551 h 4426505"/>
              <a:gd name="connsiteX25" fmla="*/ 1509037 w 4888305"/>
              <a:gd name="connsiteY25" fmla="*/ 2851835 h 4426505"/>
              <a:gd name="connsiteX26" fmla="*/ 2384853 w 4888305"/>
              <a:gd name="connsiteY26" fmla="*/ 2851835 h 4426505"/>
              <a:gd name="connsiteX27" fmla="*/ 2184094 w 4888305"/>
              <a:gd name="connsiteY27" fmla="*/ 2674180 h 4426505"/>
              <a:gd name="connsiteX28" fmla="*/ 2162657 w 4888305"/>
              <a:gd name="connsiteY28" fmla="*/ 2540814 h 4426505"/>
              <a:gd name="connsiteX29" fmla="*/ 2382671 w 4888305"/>
              <a:gd name="connsiteY29" fmla="*/ 2443514 h 4426505"/>
              <a:gd name="connsiteX30" fmla="*/ 2649665 w 4888305"/>
              <a:gd name="connsiteY30" fmla="*/ 2537861 h 4426505"/>
              <a:gd name="connsiteX31" fmla="*/ 2818974 w 4888305"/>
              <a:gd name="connsiteY31" fmla="*/ 2644787 h 4426505"/>
              <a:gd name="connsiteX32" fmla="*/ 2818974 w 4888305"/>
              <a:gd name="connsiteY32" fmla="*/ 2565074 h 4426505"/>
              <a:gd name="connsiteX33" fmla="*/ 2823082 w 4888305"/>
              <a:gd name="connsiteY33" fmla="*/ 1525596 h 4426505"/>
              <a:gd name="connsiteX34" fmla="*/ 2753638 w 4888305"/>
              <a:gd name="connsiteY34" fmla="*/ 1366169 h 4426505"/>
              <a:gd name="connsiteX35" fmla="*/ 2696260 w 4888305"/>
              <a:gd name="connsiteY35" fmla="*/ 1304556 h 4426505"/>
              <a:gd name="connsiteX36" fmla="*/ 2660319 w 4888305"/>
              <a:gd name="connsiteY36" fmla="*/ 1183254 h 4426505"/>
              <a:gd name="connsiteX37" fmla="*/ 2795100 w 4888305"/>
              <a:gd name="connsiteY37" fmla="*/ 1116762 h 4426505"/>
              <a:gd name="connsiteX38" fmla="*/ 2812813 w 4888305"/>
              <a:gd name="connsiteY38" fmla="*/ 1120741 h 4426505"/>
              <a:gd name="connsiteX39" fmla="*/ 2820387 w 4888305"/>
              <a:gd name="connsiteY39" fmla="*/ 1068754 h 4426505"/>
              <a:gd name="connsiteX40" fmla="*/ 2826933 w 4888305"/>
              <a:gd name="connsiteY40" fmla="*/ 481881 h 4426505"/>
              <a:gd name="connsiteX41" fmla="*/ 2767629 w 4888305"/>
              <a:gd name="connsiteY41" fmla="*/ 425402 h 4426505"/>
              <a:gd name="connsiteX42" fmla="*/ 1786428 w 4888305"/>
              <a:gd name="connsiteY42" fmla="*/ 421423 h 4426505"/>
              <a:gd name="connsiteX43" fmla="*/ 1584514 w 4888305"/>
              <a:gd name="connsiteY43" fmla="*/ 10 h 4426505"/>
              <a:gd name="connsiteX44" fmla="*/ 2735796 w 4888305"/>
              <a:gd name="connsiteY44" fmla="*/ 1678 h 4426505"/>
              <a:gd name="connsiteX45" fmla="*/ 2971212 w 4888305"/>
              <a:gd name="connsiteY45" fmla="*/ 239149 h 4426505"/>
              <a:gd name="connsiteX46" fmla="*/ 2970828 w 4888305"/>
              <a:gd name="connsiteY46" fmla="*/ 1117275 h 4426505"/>
              <a:gd name="connsiteX47" fmla="*/ 3012930 w 4888305"/>
              <a:gd name="connsiteY47" fmla="*/ 1175423 h 4426505"/>
              <a:gd name="connsiteX48" fmla="*/ 3290963 w 4888305"/>
              <a:gd name="connsiteY48" fmla="*/ 1301603 h 4426505"/>
              <a:gd name="connsiteX49" fmla="*/ 3564374 w 4888305"/>
              <a:gd name="connsiteY49" fmla="*/ 1450247 h 4426505"/>
              <a:gd name="connsiteX50" fmla="*/ 3716741 w 4888305"/>
              <a:gd name="connsiteY50" fmla="*/ 1532784 h 4426505"/>
              <a:gd name="connsiteX51" fmla="*/ 3747033 w 4888305"/>
              <a:gd name="connsiteY51" fmla="*/ 1569880 h 4426505"/>
              <a:gd name="connsiteX52" fmla="*/ 3872316 w 4888305"/>
              <a:gd name="connsiteY52" fmla="*/ 1796311 h 4426505"/>
              <a:gd name="connsiteX53" fmla="*/ 3990024 w 4888305"/>
              <a:gd name="connsiteY53" fmla="*/ 2026722 h 4426505"/>
              <a:gd name="connsiteX54" fmla="*/ 4068068 w 4888305"/>
              <a:gd name="connsiteY54" fmla="*/ 2156111 h 4426505"/>
              <a:gd name="connsiteX55" fmla="*/ 4167035 w 4888305"/>
              <a:gd name="connsiteY55" fmla="*/ 2211435 h 4426505"/>
              <a:gd name="connsiteX56" fmla="*/ 4339812 w 4888305"/>
              <a:gd name="connsiteY56" fmla="*/ 2282804 h 4426505"/>
              <a:gd name="connsiteX57" fmla="*/ 4411822 w 4888305"/>
              <a:gd name="connsiteY57" fmla="*/ 2420538 h 4426505"/>
              <a:gd name="connsiteX58" fmla="*/ 4426840 w 4888305"/>
              <a:gd name="connsiteY58" fmla="*/ 2634774 h 4426505"/>
              <a:gd name="connsiteX59" fmla="*/ 4477030 w 4888305"/>
              <a:gd name="connsiteY59" fmla="*/ 3169532 h 4426505"/>
              <a:gd name="connsiteX60" fmla="*/ 4585880 w 4888305"/>
              <a:gd name="connsiteY60" fmla="*/ 3798763 h 4426505"/>
              <a:gd name="connsiteX61" fmla="*/ 4694604 w 4888305"/>
              <a:gd name="connsiteY61" fmla="*/ 4011716 h 4426505"/>
              <a:gd name="connsiteX62" fmla="*/ 4847483 w 4888305"/>
              <a:gd name="connsiteY62" fmla="*/ 4316063 h 4426505"/>
              <a:gd name="connsiteX63" fmla="*/ 4888305 w 4888305"/>
              <a:gd name="connsiteY63" fmla="*/ 4426505 h 4426505"/>
              <a:gd name="connsiteX64" fmla="*/ 3850659 w 4888305"/>
              <a:gd name="connsiteY64" fmla="*/ 4426505 h 4426505"/>
              <a:gd name="connsiteX65" fmla="*/ 3771166 w 4888305"/>
              <a:gd name="connsiteY65" fmla="*/ 4259970 h 4426505"/>
              <a:gd name="connsiteX66" fmla="*/ 3648322 w 4888305"/>
              <a:gd name="connsiteY66" fmla="*/ 4048043 h 4426505"/>
              <a:gd name="connsiteX67" fmla="*/ 3520860 w 4888305"/>
              <a:gd name="connsiteY67" fmla="*/ 3931875 h 4426505"/>
              <a:gd name="connsiteX68" fmla="*/ 3277228 w 4888305"/>
              <a:gd name="connsiteY68" fmla="*/ 3683109 h 4426505"/>
              <a:gd name="connsiteX69" fmla="*/ 3251428 w 4888305"/>
              <a:gd name="connsiteY69" fmla="*/ 3641520 h 4426505"/>
              <a:gd name="connsiteX70" fmla="*/ 3115877 w 4888305"/>
              <a:gd name="connsiteY70" fmla="*/ 3461942 h 4426505"/>
              <a:gd name="connsiteX71" fmla="*/ 2879818 w 4888305"/>
              <a:gd name="connsiteY71" fmla="*/ 3265290 h 4426505"/>
              <a:gd name="connsiteX72" fmla="*/ 2824493 w 4888305"/>
              <a:gd name="connsiteY72" fmla="*/ 3258487 h 4426505"/>
              <a:gd name="connsiteX73" fmla="*/ 2756463 w 4888305"/>
              <a:gd name="connsiteY73" fmla="*/ 3275560 h 4426505"/>
              <a:gd name="connsiteX74" fmla="*/ 2402696 w 4888305"/>
              <a:gd name="connsiteY74" fmla="*/ 3283903 h 4426505"/>
              <a:gd name="connsiteX75" fmla="*/ 2273819 w 4888305"/>
              <a:gd name="connsiteY75" fmla="*/ 3334477 h 4426505"/>
              <a:gd name="connsiteX76" fmla="*/ 1904264 w 4888305"/>
              <a:gd name="connsiteY76" fmla="*/ 3718538 h 4426505"/>
              <a:gd name="connsiteX77" fmla="*/ 1696832 w 4888305"/>
              <a:gd name="connsiteY77" fmla="*/ 3894266 h 4426505"/>
              <a:gd name="connsiteX78" fmla="*/ 1543824 w 4888305"/>
              <a:gd name="connsiteY78" fmla="*/ 4043295 h 4426505"/>
              <a:gd name="connsiteX79" fmla="*/ 1361036 w 4888305"/>
              <a:gd name="connsiteY79" fmla="*/ 4311570 h 4426505"/>
              <a:gd name="connsiteX80" fmla="*/ 1307096 w 4888305"/>
              <a:gd name="connsiteY80" fmla="*/ 4426505 h 4426505"/>
              <a:gd name="connsiteX81" fmla="*/ 0 w 4888305"/>
              <a:gd name="connsiteY81" fmla="*/ 4426505 h 4426505"/>
              <a:gd name="connsiteX82" fmla="*/ 42113 w 4888305"/>
              <a:gd name="connsiteY82" fmla="*/ 4346743 h 4426505"/>
              <a:gd name="connsiteX83" fmla="*/ 264436 w 4888305"/>
              <a:gd name="connsiteY83" fmla="*/ 3925329 h 4426505"/>
              <a:gd name="connsiteX84" fmla="*/ 375854 w 4888305"/>
              <a:gd name="connsiteY84" fmla="*/ 3721232 h 4426505"/>
              <a:gd name="connsiteX85" fmla="*/ 480470 w 4888305"/>
              <a:gd name="connsiteY85" fmla="*/ 3509050 h 4426505"/>
              <a:gd name="connsiteX86" fmla="*/ 630270 w 4888305"/>
              <a:gd name="connsiteY86" fmla="*/ 3127043 h 4426505"/>
              <a:gd name="connsiteX87" fmla="*/ 666980 w 4888305"/>
              <a:gd name="connsiteY87" fmla="*/ 2835660 h 4426505"/>
              <a:gd name="connsiteX88" fmla="*/ 685337 w 4888305"/>
              <a:gd name="connsiteY88" fmla="*/ 2339027 h 4426505"/>
              <a:gd name="connsiteX89" fmla="*/ 729107 w 4888305"/>
              <a:gd name="connsiteY89" fmla="*/ 2148666 h 4426505"/>
              <a:gd name="connsiteX90" fmla="*/ 907404 w 4888305"/>
              <a:gd name="connsiteY90" fmla="*/ 1639068 h 4426505"/>
              <a:gd name="connsiteX91" fmla="*/ 992892 w 4888305"/>
              <a:gd name="connsiteY91" fmla="*/ 1448193 h 4426505"/>
              <a:gd name="connsiteX92" fmla="*/ 1097892 w 4888305"/>
              <a:gd name="connsiteY92" fmla="*/ 1075044 h 4426505"/>
              <a:gd name="connsiteX93" fmla="*/ 1235882 w 4888305"/>
              <a:gd name="connsiteY93" fmla="*/ 973124 h 4426505"/>
              <a:gd name="connsiteX94" fmla="*/ 1365015 w 4888305"/>
              <a:gd name="connsiteY94" fmla="*/ 1013302 h 4426505"/>
              <a:gd name="connsiteX95" fmla="*/ 1365271 w 4888305"/>
              <a:gd name="connsiteY95" fmla="*/ 683154 h 4426505"/>
              <a:gd name="connsiteX96" fmla="*/ 1374384 w 4888305"/>
              <a:gd name="connsiteY96" fmla="*/ 208470 h 4426505"/>
              <a:gd name="connsiteX97" fmla="*/ 1584514 w 4888305"/>
              <a:gd name="connsiteY97" fmla="*/ 10 h 4426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4888305" h="4426505">
                <a:moveTo>
                  <a:pt x="3575670" y="2668486"/>
                </a:moveTo>
                <a:cubicBezTo>
                  <a:pt x="3560780" y="2671101"/>
                  <a:pt x="3546146" y="2679894"/>
                  <a:pt x="3534209" y="2697287"/>
                </a:cubicBezTo>
                <a:cubicBezTo>
                  <a:pt x="3552308" y="2722317"/>
                  <a:pt x="3568738" y="2748504"/>
                  <a:pt x="3589020" y="2771480"/>
                </a:cubicBezTo>
                <a:cubicBezTo>
                  <a:pt x="3598006" y="2781749"/>
                  <a:pt x="3621238" y="2794329"/>
                  <a:pt x="3626630" y="2790350"/>
                </a:cubicBezTo>
                <a:cubicBezTo>
                  <a:pt x="3643445" y="2778026"/>
                  <a:pt x="3668734" y="2754792"/>
                  <a:pt x="3665524" y="2742214"/>
                </a:cubicBezTo>
                <a:cubicBezTo>
                  <a:pt x="3659234" y="2717441"/>
                  <a:pt x="3640493" y="2689200"/>
                  <a:pt x="3618672" y="2676749"/>
                </a:cubicBezTo>
                <a:cubicBezTo>
                  <a:pt x="3605707" y="2669433"/>
                  <a:pt x="3590560" y="2665871"/>
                  <a:pt x="3575670" y="2668486"/>
                </a:cubicBezTo>
                <a:close/>
                <a:moveTo>
                  <a:pt x="1337288" y="1710310"/>
                </a:moveTo>
                <a:cubicBezTo>
                  <a:pt x="1329330" y="1768073"/>
                  <a:pt x="1321243" y="1825835"/>
                  <a:pt x="1313156" y="1883598"/>
                </a:cubicBezTo>
                <a:cubicBezTo>
                  <a:pt x="1318418" y="1884626"/>
                  <a:pt x="1323554" y="1885522"/>
                  <a:pt x="1328816" y="1886550"/>
                </a:cubicBezTo>
                <a:cubicBezTo>
                  <a:pt x="1361292" y="1854588"/>
                  <a:pt x="1372331" y="1762296"/>
                  <a:pt x="1337288" y="1710310"/>
                </a:cubicBezTo>
                <a:close/>
                <a:moveTo>
                  <a:pt x="3055433" y="1585204"/>
                </a:moveTo>
                <a:cubicBezTo>
                  <a:pt x="3039211" y="1583680"/>
                  <a:pt x="3021016" y="1593371"/>
                  <a:pt x="2984818" y="1614807"/>
                </a:cubicBezTo>
                <a:cubicBezTo>
                  <a:pt x="2994445" y="1620841"/>
                  <a:pt x="3000094" y="1626744"/>
                  <a:pt x="3006640" y="1628028"/>
                </a:cubicBezTo>
                <a:cubicBezTo>
                  <a:pt x="3078394" y="1642663"/>
                  <a:pt x="3111640" y="1688873"/>
                  <a:pt x="3117159" y="1759472"/>
                </a:cubicBezTo>
                <a:cubicBezTo>
                  <a:pt x="3118059" y="1770639"/>
                  <a:pt x="3124861" y="1781678"/>
                  <a:pt x="3130124" y="1792205"/>
                </a:cubicBezTo>
                <a:cubicBezTo>
                  <a:pt x="3148351" y="1828916"/>
                  <a:pt x="3165553" y="1866140"/>
                  <a:pt x="3186347" y="1901441"/>
                </a:cubicBezTo>
                <a:cubicBezTo>
                  <a:pt x="3195333" y="1916716"/>
                  <a:pt x="3210093" y="1935071"/>
                  <a:pt x="3225498" y="1938794"/>
                </a:cubicBezTo>
                <a:cubicBezTo>
                  <a:pt x="3278896" y="1951630"/>
                  <a:pt x="3333450" y="1960358"/>
                  <a:pt x="3388005" y="1967418"/>
                </a:cubicBezTo>
                <a:cubicBezTo>
                  <a:pt x="3426898" y="1972424"/>
                  <a:pt x="3436397" y="1959203"/>
                  <a:pt x="3425999" y="1920696"/>
                </a:cubicBezTo>
                <a:cubicBezTo>
                  <a:pt x="3408670" y="1856514"/>
                  <a:pt x="3373757" y="1806452"/>
                  <a:pt x="3316635" y="1769227"/>
                </a:cubicBezTo>
                <a:cubicBezTo>
                  <a:pt x="3246935" y="1723787"/>
                  <a:pt x="3178260" y="1675908"/>
                  <a:pt x="3114207" y="1622894"/>
                </a:cubicBezTo>
                <a:cubicBezTo>
                  <a:pt x="3085903" y="1599468"/>
                  <a:pt x="3071655" y="1586728"/>
                  <a:pt x="3055433" y="1585204"/>
                </a:cubicBezTo>
                <a:close/>
                <a:moveTo>
                  <a:pt x="1786428" y="421423"/>
                </a:moveTo>
                <a:cubicBezTo>
                  <a:pt x="1696959" y="421295"/>
                  <a:pt x="1607492" y="421551"/>
                  <a:pt x="1509037" y="421551"/>
                </a:cubicBezTo>
                <a:cubicBezTo>
                  <a:pt x="1509037" y="1236266"/>
                  <a:pt x="1509037" y="2040714"/>
                  <a:pt x="1509037" y="2851835"/>
                </a:cubicBezTo>
                <a:cubicBezTo>
                  <a:pt x="1799392" y="2851835"/>
                  <a:pt x="2087052" y="2851835"/>
                  <a:pt x="2384853" y="2851835"/>
                </a:cubicBezTo>
                <a:cubicBezTo>
                  <a:pt x="2313483" y="2788553"/>
                  <a:pt x="2248916" y="2731174"/>
                  <a:pt x="2184094" y="2674180"/>
                </a:cubicBezTo>
                <a:cubicBezTo>
                  <a:pt x="2138526" y="2634131"/>
                  <a:pt x="2126202" y="2577783"/>
                  <a:pt x="2162657" y="2540814"/>
                </a:cubicBezTo>
                <a:cubicBezTo>
                  <a:pt x="2222346" y="2480227"/>
                  <a:pt x="2291149" y="2431706"/>
                  <a:pt x="2382671" y="2443514"/>
                </a:cubicBezTo>
                <a:cubicBezTo>
                  <a:pt x="2477916" y="2455838"/>
                  <a:pt x="2568540" y="2483050"/>
                  <a:pt x="2649665" y="2537861"/>
                </a:cubicBezTo>
                <a:cubicBezTo>
                  <a:pt x="2703191" y="2574059"/>
                  <a:pt x="2758901" y="2606920"/>
                  <a:pt x="2818974" y="2644787"/>
                </a:cubicBezTo>
                <a:cubicBezTo>
                  <a:pt x="2818974" y="2615134"/>
                  <a:pt x="2818974" y="2590105"/>
                  <a:pt x="2818974" y="2565074"/>
                </a:cubicBezTo>
                <a:cubicBezTo>
                  <a:pt x="2819873" y="2218624"/>
                  <a:pt x="2818974" y="1872046"/>
                  <a:pt x="2823082" y="1525596"/>
                </a:cubicBezTo>
                <a:cubicBezTo>
                  <a:pt x="2823852" y="1457949"/>
                  <a:pt x="2814226" y="1404679"/>
                  <a:pt x="2753638" y="1366169"/>
                </a:cubicBezTo>
                <a:cubicBezTo>
                  <a:pt x="2730533" y="1351407"/>
                  <a:pt x="2707684" y="1328945"/>
                  <a:pt x="2696260" y="1304556"/>
                </a:cubicBezTo>
                <a:cubicBezTo>
                  <a:pt x="2678418" y="1266560"/>
                  <a:pt x="2660446" y="1223944"/>
                  <a:pt x="2660319" y="1183254"/>
                </a:cubicBezTo>
                <a:cubicBezTo>
                  <a:pt x="2659933" y="1105850"/>
                  <a:pt x="2730148" y="1074275"/>
                  <a:pt x="2795100" y="1116762"/>
                </a:cubicBezTo>
                <a:cubicBezTo>
                  <a:pt x="2798309" y="1118944"/>
                  <a:pt x="2803187" y="1118688"/>
                  <a:pt x="2812813" y="1120741"/>
                </a:cubicBezTo>
                <a:cubicBezTo>
                  <a:pt x="2815509" y="1102642"/>
                  <a:pt x="2820129" y="1085698"/>
                  <a:pt x="2820387" y="1068754"/>
                </a:cubicBezTo>
                <a:cubicBezTo>
                  <a:pt x="2822569" y="873130"/>
                  <a:pt x="2822569" y="677505"/>
                  <a:pt x="2826933" y="481881"/>
                </a:cubicBezTo>
                <a:cubicBezTo>
                  <a:pt x="2827960" y="434259"/>
                  <a:pt x="2810502" y="425402"/>
                  <a:pt x="2767629" y="425402"/>
                </a:cubicBezTo>
                <a:cubicBezTo>
                  <a:pt x="2440563" y="425275"/>
                  <a:pt x="2113495" y="422835"/>
                  <a:pt x="1786428" y="421423"/>
                </a:cubicBezTo>
                <a:close/>
                <a:moveTo>
                  <a:pt x="1584514" y="10"/>
                </a:moveTo>
                <a:cubicBezTo>
                  <a:pt x="1968188" y="4245"/>
                  <a:pt x="2352122" y="4759"/>
                  <a:pt x="2735796" y="1678"/>
                </a:cubicBezTo>
                <a:cubicBezTo>
                  <a:pt x="2857482" y="780"/>
                  <a:pt x="2973522" y="98977"/>
                  <a:pt x="2971212" y="239149"/>
                </a:cubicBezTo>
                <a:cubicBezTo>
                  <a:pt x="2966335" y="531815"/>
                  <a:pt x="2971469" y="824609"/>
                  <a:pt x="2970828" y="1117275"/>
                </a:cubicBezTo>
                <a:cubicBezTo>
                  <a:pt x="2970699" y="1150521"/>
                  <a:pt x="2977245" y="1166438"/>
                  <a:pt x="3012930" y="1175423"/>
                </a:cubicBezTo>
                <a:cubicBezTo>
                  <a:pt x="3112797" y="1200325"/>
                  <a:pt x="3204832" y="1240503"/>
                  <a:pt x="3290963" y="1301603"/>
                </a:cubicBezTo>
                <a:cubicBezTo>
                  <a:pt x="3375040" y="1361164"/>
                  <a:pt x="3472723" y="1401469"/>
                  <a:pt x="3564374" y="1450247"/>
                </a:cubicBezTo>
                <a:cubicBezTo>
                  <a:pt x="3615333" y="1477460"/>
                  <a:pt x="3666808" y="1503645"/>
                  <a:pt x="3716741" y="1532784"/>
                </a:cubicBezTo>
                <a:cubicBezTo>
                  <a:pt x="3729706" y="1540358"/>
                  <a:pt x="3739204" y="1556017"/>
                  <a:pt x="3747033" y="1569880"/>
                </a:cubicBezTo>
                <a:cubicBezTo>
                  <a:pt x="3789522" y="1644972"/>
                  <a:pt x="3831882" y="1720194"/>
                  <a:pt x="3872316" y="1796311"/>
                </a:cubicBezTo>
                <a:cubicBezTo>
                  <a:pt x="3912621" y="1872559"/>
                  <a:pt x="3949718" y="1950475"/>
                  <a:pt x="3990024" y="2026722"/>
                </a:cubicBezTo>
                <a:cubicBezTo>
                  <a:pt x="4013642" y="2071393"/>
                  <a:pt x="4035079" y="2119271"/>
                  <a:pt x="4068068" y="2156111"/>
                </a:cubicBezTo>
                <a:cubicBezTo>
                  <a:pt x="4091944" y="2182810"/>
                  <a:pt x="4132248" y="2196160"/>
                  <a:pt x="4167035" y="2211435"/>
                </a:cubicBezTo>
                <a:cubicBezTo>
                  <a:pt x="4224157" y="2236467"/>
                  <a:pt x="4285129" y="2253411"/>
                  <a:pt x="4339812" y="2282804"/>
                </a:cubicBezTo>
                <a:cubicBezTo>
                  <a:pt x="4391026" y="2310275"/>
                  <a:pt x="4404762" y="2367653"/>
                  <a:pt x="4411822" y="2420538"/>
                </a:cubicBezTo>
                <a:cubicBezTo>
                  <a:pt x="4421193" y="2491393"/>
                  <a:pt x="4420550" y="2563405"/>
                  <a:pt x="4426840" y="2634774"/>
                </a:cubicBezTo>
                <a:cubicBezTo>
                  <a:pt x="4442243" y="2813198"/>
                  <a:pt x="4452897" y="2992264"/>
                  <a:pt x="4477030" y="3169532"/>
                </a:cubicBezTo>
                <a:cubicBezTo>
                  <a:pt x="4505782" y="3380431"/>
                  <a:pt x="4540698" y="3590946"/>
                  <a:pt x="4585880" y="3798763"/>
                </a:cubicBezTo>
                <a:cubicBezTo>
                  <a:pt x="4602312" y="3874368"/>
                  <a:pt x="4647240" y="3948434"/>
                  <a:pt x="4694604" y="4011716"/>
                </a:cubicBezTo>
                <a:cubicBezTo>
                  <a:pt x="4764818" y="4105165"/>
                  <a:pt x="4811157" y="4204517"/>
                  <a:pt x="4847483" y="4316063"/>
                </a:cubicBezTo>
                <a:lnTo>
                  <a:pt x="4888305" y="4426505"/>
                </a:lnTo>
                <a:lnTo>
                  <a:pt x="3850659" y="4426505"/>
                </a:lnTo>
                <a:lnTo>
                  <a:pt x="3771166" y="4259970"/>
                </a:lnTo>
                <a:cubicBezTo>
                  <a:pt x="3733685" y="4187444"/>
                  <a:pt x="3696203" y="4113764"/>
                  <a:pt x="3648322" y="4048043"/>
                </a:cubicBezTo>
                <a:cubicBezTo>
                  <a:pt x="3615077" y="4002347"/>
                  <a:pt x="3567840" y="3964607"/>
                  <a:pt x="3520860" y="3931875"/>
                </a:cubicBezTo>
                <a:cubicBezTo>
                  <a:pt x="3423432" y="3863972"/>
                  <a:pt x="3357069" y="3767315"/>
                  <a:pt x="3277228" y="3683109"/>
                </a:cubicBezTo>
                <a:cubicBezTo>
                  <a:pt x="3266188" y="3671427"/>
                  <a:pt x="3255919" y="3656667"/>
                  <a:pt x="3251428" y="3641520"/>
                </a:cubicBezTo>
                <a:cubicBezTo>
                  <a:pt x="3228834" y="3564246"/>
                  <a:pt x="3173896" y="3511617"/>
                  <a:pt x="3115877" y="3461942"/>
                </a:cubicBezTo>
                <a:cubicBezTo>
                  <a:pt x="3038088" y="3395322"/>
                  <a:pt x="2957992" y="3331396"/>
                  <a:pt x="2879818" y="3265290"/>
                </a:cubicBezTo>
                <a:cubicBezTo>
                  <a:pt x="2861590" y="3249886"/>
                  <a:pt x="2847215" y="3246292"/>
                  <a:pt x="2824493" y="3258487"/>
                </a:cubicBezTo>
                <a:cubicBezTo>
                  <a:pt x="2804341" y="3269141"/>
                  <a:pt x="2779439" y="3274788"/>
                  <a:pt x="2756463" y="3275560"/>
                </a:cubicBezTo>
                <a:cubicBezTo>
                  <a:pt x="2638626" y="3279795"/>
                  <a:pt x="2520661" y="3282490"/>
                  <a:pt x="2402696" y="3283903"/>
                </a:cubicBezTo>
                <a:cubicBezTo>
                  <a:pt x="2352378" y="3284416"/>
                  <a:pt x="2313612" y="3302259"/>
                  <a:pt x="2273819" y="3334477"/>
                </a:cubicBezTo>
                <a:cubicBezTo>
                  <a:pt x="2134418" y="3447436"/>
                  <a:pt x="2040714" y="3603524"/>
                  <a:pt x="1904264" y="3718538"/>
                </a:cubicBezTo>
                <a:cubicBezTo>
                  <a:pt x="1834949" y="3776941"/>
                  <a:pt x="1764479" y="3834063"/>
                  <a:pt x="1696832" y="3894266"/>
                </a:cubicBezTo>
                <a:cubicBezTo>
                  <a:pt x="1643689" y="3941631"/>
                  <a:pt x="1589649" y="3989253"/>
                  <a:pt x="1543824" y="4043295"/>
                </a:cubicBezTo>
                <a:cubicBezTo>
                  <a:pt x="1473866" y="4125960"/>
                  <a:pt x="1404166" y="4208881"/>
                  <a:pt x="1361036" y="4311570"/>
                </a:cubicBezTo>
                <a:lnTo>
                  <a:pt x="1307096" y="4426505"/>
                </a:lnTo>
                <a:lnTo>
                  <a:pt x="0" y="4426505"/>
                </a:lnTo>
                <a:lnTo>
                  <a:pt x="42113" y="4346743"/>
                </a:lnTo>
                <a:cubicBezTo>
                  <a:pt x="116306" y="4206314"/>
                  <a:pt x="189858" y="4065628"/>
                  <a:pt x="264436" y="3925329"/>
                </a:cubicBezTo>
                <a:cubicBezTo>
                  <a:pt x="300891" y="3856912"/>
                  <a:pt x="340042" y="3790035"/>
                  <a:pt x="375854" y="3721232"/>
                </a:cubicBezTo>
                <a:cubicBezTo>
                  <a:pt x="412309" y="3651275"/>
                  <a:pt x="449664" y="3581446"/>
                  <a:pt x="480470" y="3509050"/>
                </a:cubicBezTo>
                <a:cubicBezTo>
                  <a:pt x="533868" y="3383127"/>
                  <a:pt x="591631" y="3257844"/>
                  <a:pt x="630270" y="3127043"/>
                </a:cubicBezTo>
                <a:cubicBezTo>
                  <a:pt x="657610" y="3034366"/>
                  <a:pt x="661589" y="2933474"/>
                  <a:pt x="666980" y="2835660"/>
                </a:cubicBezTo>
                <a:cubicBezTo>
                  <a:pt x="676222" y="2670330"/>
                  <a:pt x="674810" y="2504230"/>
                  <a:pt x="685337" y="2339027"/>
                </a:cubicBezTo>
                <a:cubicBezTo>
                  <a:pt x="689443" y="2274846"/>
                  <a:pt x="708571" y="2210281"/>
                  <a:pt x="729107" y="2148666"/>
                </a:cubicBezTo>
                <a:cubicBezTo>
                  <a:pt x="785973" y="1977945"/>
                  <a:pt x="845789" y="1808122"/>
                  <a:pt x="907404" y="1639068"/>
                </a:cubicBezTo>
                <a:cubicBezTo>
                  <a:pt x="931279" y="1573603"/>
                  <a:pt x="956310" y="1506855"/>
                  <a:pt x="992892" y="1448193"/>
                </a:cubicBezTo>
                <a:cubicBezTo>
                  <a:pt x="1064774" y="1332795"/>
                  <a:pt x="1093913" y="1208669"/>
                  <a:pt x="1097892" y="1075044"/>
                </a:cubicBezTo>
                <a:cubicBezTo>
                  <a:pt x="1100717" y="981852"/>
                  <a:pt x="1144104" y="951303"/>
                  <a:pt x="1235882" y="973124"/>
                </a:cubicBezTo>
                <a:cubicBezTo>
                  <a:pt x="1274263" y="982495"/>
                  <a:pt x="1311872" y="996743"/>
                  <a:pt x="1365015" y="1013302"/>
                </a:cubicBezTo>
                <a:cubicBezTo>
                  <a:pt x="1365015" y="897777"/>
                  <a:pt x="1363732" y="790464"/>
                  <a:pt x="1365271" y="683154"/>
                </a:cubicBezTo>
                <a:cubicBezTo>
                  <a:pt x="1367582" y="524882"/>
                  <a:pt x="1374001" y="366740"/>
                  <a:pt x="1374384" y="208470"/>
                </a:cubicBezTo>
                <a:cubicBezTo>
                  <a:pt x="1374642" y="103727"/>
                  <a:pt x="1480027" y="-1146"/>
                  <a:pt x="1584514" y="10"/>
                </a:cubicBezTo>
                <a:close/>
              </a:path>
            </a:pathLst>
          </a:custGeom>
          <a:solidFill>
            <a:srgbClr val="000000"/>
          </a:solidFill>
          <a:ln w="76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0" name="Graphic 16">
            <a:extLst>
              <a:ext uri="{FF2B5EF4-FFF2-40B4-BE49-F238E27FC236}">
                <a16:creationId xmlns="" xmlns:a16="http://schemas.microsoft.com/office/drawing/2014/main" id="{BA6480C9-0EDF-444D-A0AC-4B4BAA78BBC3}"/>
              </a:ext>
            </a:extLst>
          </p:cNvPr>
          <p:cNvGrpSpPr/>
          <p:nvPr/>
        </p:nvGrpSpPr>
        <p:grpSpPr>
          <a:xfrm>
            <a:off x="7944074" y="1305373"/>
            <a:ext cx="1240353" cy="1059447"/>
            <a:chOff x="6610633" y="3871166"/>
            <a:chExt cx="1240353" cy="1059447"/>
          </a:xfrm>
          <a:solidFill>
            <a:schemeClr val="accent1"/>
          </a:solidFill>
        </p:grpSpPr>
        <p:sp>
          <p:nvSpPr>
            <p:cNvPr id="11" name="Graphic 16">
              <a:extLst>
                <a:ext uri="{FF2B5EF4-FFF2-40B4-BE49-F238E27FC236}">
                  <a16:creationId xmlns="" xmlns:a16="http://schemas.microsoft.com/office/drawing/2014/main" id="{BC4835EC-6EEB-4E09-97C2-5775F0A2E87C}"/>
                </a:ext>
              </a:extLst>
            </p:cNvPr>
            <p:cNvSpPr/>
            <p:nvPr/>
          </p:nvSpPr>
          <p:spPr>
            <a:xfrm>
              <a:off x="6610633" y="4026149"/>
              <a:ext cx="850951" cy="904464"/>
            </a:xfrm>
            <a:custGeom>
              <a:avLst/>
              <a:gdLst>
                <a:gd name="connsiteX0" fmla="*/ 828896 w 850951"/>
                <a:gd name="connsiteY0" fmla="*/ 502657 h 904464"/>
                <a:gd name="connsiteX1" fmla="*/ 734512 w 850951"/>
                <a:gd name="connsiteY1" fmla="*/ 502657 h 904464"/>
                <a:gd name="connsiteX2" fmla="*/ 723128 w 850951"/>
                <a:gd name="connsiteY2" fmla="*/ 502657 h 904464"/>
                <a:gd name="connsiteX3" fmla="*/ 723128 w 850951"/>
                <a:gd name="connsiteY3" fmla="*/ 491111 h 904464"/>
                <a:gd name="connsiteX4" fmla="*/ 723128 w 850951"/>
                <a:gd name="connsiteY4" fmla="*/ 418123 h 904464"/>
                <a:gd name="connsiteX5" fmla="*/ 700844 w 850951"/>
                <a:gd name="connsiteY5" fmla="*/ 395355 h 904464"/>
                <a:gd name="connsiteX6" fmla="*/ 540254 w 850951"/>
                <a:gd name="connsiteY6" fmla="*/ 395355 h 904464"/>
                <a:gd name="connsiteX7" fmla="*/ 517809 w 850951"/>
                <a:gd name="connsiteY7" fmla="*/ 417962 h 904464"/>
                <a:gd name="connsiteX8" fmla="*/ 517728 w 850951"/>
                <a:gd name="connsiteY8" fmla="*/ 491919 h 904464"/>
                <a:gd name="connsiteX9" fmla="*/ 517243 w 850951"/>
                <a:gd name="connsiteY9" fmla="*/ 502334 h 904464"/>
                <a:gd name="connsiteX10" fmla="*/ 509412 w 850951"/>
                <a:gd name="connsiteY10" fmla="*/ 502657 h 904464"/>
                <a:gd name="connsiteX11" fmla="*/ 241843 w 850951"/>
                <a:gd name="connsiteY11" fmla="*/ 502495 h 904464"/>
                <a:gd name="connsiteX12" fmla="*/ 211808 w 850951"/>
                <a:gd name="connsiteY12" fmla="*/ 499993 h 904464"/>
                <a:gd name="connsiteX13" fmla="*/ 40318 w 850951"/>
                <a:gd name="connsiteY13" fmla="*/ 261328 h 904464"/>
                <a:gd name="connsiteX14" fmla="*/ 211808 w 850951"/>
                <a:gd name="connsiteY14" fmla="*/ 91937 h 904464"/>
                <a:gd name="connsiteX15" fmla="*/ 309906 w 850951"/>
                <a:gd name="connsiteY15" fmla="*/ 88869 h 904464"/>
                <a:gd name="connsiteX16" fmla="*/ 336227 w 850951"/>
                <a:gd name="connsiteY16" fmla="*/ 71591 h 904464"/>
                <a:gd name="connsiteX17" fmla="*/ 356896 w 850951"/>
                <a:gd name="connsiteY17" fmla="*/ 30898 h 904464"/>
                <a:gd name="connsiteX18" fmla="*/ 351890 w 850951"/>
                <a:gd name="connsiteY18" fmla="*/ 2801 h 904464"/>
                <a:gd name="connsiteX19" fmla="*/ 324761 w 850951"/>
                <a:gd name="connsiteY19" fmla="*/ 11521 h 904464"/>
                <a:gd name="connsiteX20" fmla="*/ 308856 w 850951"/>
                <a:gd name="connsiteY20" fmla="*/ 41556 h 904464"/>
                <a:gd name="connsiteX21" fmla="*/ 292789 w 850951"/>
                <a:gd name="connsiteY21" fmla="*/ 51406 h 904464"/>
                <a:gd name="connsiteX22" fmla="*/ 204541 w 850951"/>
                <a:gd name="connsiteY22" fmla="*/ 55201 h 904464"/>
                <a:gd name="connsiteX23" fmla="*/ 4954 w 850951"/>
                <a:gd name="connsiteY23" fmla="*/ 343520 h 904464"/>
                <a:gd name="connsiteX24" fmla="*/ 245314 w 850951"/>
                <a:gd name="connsiteY24" fmla="*/ 539635 h 904464"/>
                <a:gd name="connsiteX25" fmla="*/ 506102 w 850951"/>
                <a:gd name="connsiteY25" fmla="*/ 539635 h 904464"/>
                <a:gd name="connsiteX26" fmla="*/ 517405 w 850951"/>
                <a:gd name="connsiteY26" fmla="*/ 539635 h 904464"/>
                <a:gd name="connsiteX27" fmla="*/ 517405 w 850951"/>
                <a:gd name="connsiteY27" fmla="*/ 657434 h 904464"/>
                <a:gd name="connsiteX28" fmla="*/ 506586 w 850951"/>
                <a:gd name="connsiteY28" fmla="*/ 657434 h 904464"/>
                <a:gd name="connsiteX29" fmla="*/ 446274 w 850951"/>
                <a:gd name="connsiteY29" fmla="*/ 657434 h 904464"/>
                <a:gd name="connsiteX30" fmla="*/ 426251 w 850951"/>
                <a:gd name="connsiteY30" fmla="*/ 668333 h 904464"/>
                <a:gd name="connsiteX31" fmla="*/ 430934 w 850951"/>
                <a:gd name="connsiteY31" fmla="*/ 690617 h 904464"/>
                <a:gd name="connsiteX32" fmla="*/ 532180 w 850951"/>
                <a:gd name="connsiteY32" fmla="*/ 810192 h 904464"/>
                <a:gd name="connsiteX33" fmla="*/ 560923 w 850951"/>
                <a:gd name="connsiteY33" fmla="*/ 814713 h 904464"/>
                <a:gd name="connsiteX34" fmla="*/ 560843 w 850951"/>
                <a:gd name="connsiteY34" fmla="*/ 786212 h 904464"/>
                <a:gd name="connsiteX35" fmla="*/ 518132 w 850951"/>
                <a:gd name="connsiteY35" fmla="*/ 735670 h 904464"/>
                <a:gd name="connsiteX36" fmla="*/ 483656 w 850951"/>
                <a:gd name="connsiteY36" fmla="*/ 694735 h 904464"/>
                <a:gd name="connsiteX37" fmla="*/ 529354 w 850951"/>
                <a:gd name="connsiteY37" fmla="*/ 694735 h 904464"/>
                <a:gd name="connsiteX38" fmla="*/ 555352 w 850951"/>
                <a:gd name="connsiteY38" fmla="*/ 668656 h 904464"/>
                <a:gd name="connsiteX39" fmla="*/ 555352 w 850951"/>
                <a:gd name="connsiteY39" fmla="*/ 443879 h 904464"/>
                <a:gd name="connsiteX40" fmla="*/ 555837 w 850951"/>
                <a:gd name="connsiteY40" fmla="*/ 432818 h 904464"/>
                <a:gd name="connsiteX41" fmla="*/ 685262 w 850951"/>
                <a:gd name="connsiteY41" fmla="*/ 432818 h 904464"/>
                <a:gd name="connsiteX42" fmla="*/ 685262 w 850951"/>
                <a:gd name="connsiteY42" fmla="*/ 444767 h 904464"/>
                <a:gd name="connsiteX43" fmla="*/ 685262 w 850951"/>
                <a:gd name="connsiteY43" fmla="*/ 597525 h 904464"/>
                <a:gd name="connsiteX44" fmla="*/ 685262 w 850951"/>
                <a:gd name="connsiteY44" fmla="*/ 670513 h 904464"/>
                <a:gd name="connsiteX45" fmla="*/ 709160 w 850951"/>
                <a:gd name="connsiteY45" fmla="*/ 694735 h 904464"/>
                <a:gd name="connsiteX46" fmla="*/ 748077 w 850951"/>
                <a:gd name="connsiteY46" fmla="*/ 694816 h 904464"/>
                <a:gd name="connsiteX47" fmla="*/ 756231 w 850951"/>
                <a:gd name="connsiteY47" fmla="*/ 695785 h 904464"/>
                <a:gd name="connsiteX48" fmla="*/ 620267 w 850951"/>
                <a:gd name="connsiteY48" fmla="*/ 856536 h 904464"/>
                <a:gd name="connsiteX49" fmla="*/ 606460 w 850951"/>
                <a:gd name="connsiteY49" fmla="*/ 840389 h 904464"/>
                <a:gd name="connsiteX50" fmla="*/ 578202 w 850951"/>
                <a:gd name="connsiteY50" fmla="*/ 836755 h 904464"/>
                <a:gd name="connsiteX51" fmla="*/ 577798 w 850951"/>
                <a:gd name="connsiteY51" fmla="*/ 864449 h 904464"/>
                <a:gd name="connsiteX52" fmla="*/ 603554 w 850951"/>
                <a:gd name="connsiteY52" fmla="*/ 894968 h 904464"/>
                <a:gd name="connsiteX53" fmla="*/ 636899 w 850951"/>
                <a:gd name="connsiteY53" fmla="*/ 894887 h 904464"/>
                <a:gd name="connsiteX54" fmla="*/ 677753 w 850951"/>
                <a:gd name="connsiteY54" fmla="*/ 846605 h 904464"/>
                <a:gd name="connsiteX55" fmla="*/ 808469 w 850951"/>
                <a:gd name="connsiteY55" fmla="*/ 692151 h 904464"/>
                <a:gd name="connsiteX56" fmla="*/ 814283 w 850951"/>
                <a:gd name="connsiteY56" fmla="*/ 668333 h 904464"/>
                <a:gd name="connsiteX57" fmla="*/ 792321 w 850951"/>
                <a:gd name="connsiteY57" fmla="*/ 657514 h 904464"/>
                <a:gd name="connsiteX58" fmla="*/ 752436 w 850951"/>
                <a:gd name="connsiteY58" fmla="*/ 657514 h 904464"/>
                <a:gd name="connsiteX59" fmla="*/ 723532 w 850951"/>
                <a:gd name="connsiteY59" fmla="*/ 657514 h 904464"/>
                <a:gd name="connsiteX60" fmla="*/ 723532 w 850951"/>
                <a:gd name="connsiteY60" fmla="*/ 539716 h 904464"/>
                <a:gd name="connsiteX61" fmla="*/ 734674 w 850951"/>
                <a:gd name="connsiteY61" fmla="*/ 539716 h 904464"/>
                <a:gd name="connsiteX62" fmla="*/ 829058 w 850951"/>
                <a:gd name="connsiteY62" fmla="*/ 539716 h 904464"/>
                <a:gd name="connsiteX63" fmla="*/ 850938 w 850951"/>
                <a:gd name="connsiteY63" fmla="*/ 521550 h 904464"/>
                <a:gd name="connsiteX64" fmla="*/ 828896 w 850951"/>
                <a:gd name="connsiteY64" fmla="*/ 502657 h 90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850951" h="904464">
                  <a:moveTo>
                    <a:pt x="828896" y="502657"/>
                  </a:moveTo>
                  <a:cubicBezTo>
                    <a:pt x="797408" y="502576"/>
                    <a:pt x="766001" y="502657"/>
                    <a:pt x="734512" y="502657"/>
                  </a:cubicBezTo>
                  <a:cubicBezTo>
                    <a:pt x="731041" y="502657"/>
                    <a:pt x="727569" y="502657"/>
                    <a:pt x="723128" y="502657"/>
                  </a:cubicBezTo>
                  <a:cubicBezTo>
                    <a:pt x="723128" y="498055"/>
                    <a:pt x="723128" y="494583"/>
                    <a:pt x="723128" y="491111"/>
                  </a:cubicBezTo>
                  <a:cubicBezTo>
                    <a:pt x="723128" y="466809"/>
                    <a:pt x="723209" y="442426"/>
                    <a:pt x="723128" y="418123"/>
                  </a:cubicBezTo>
                  <a:cubicBezTo>
                    <a:pt x="723047" y="402137"/>
                    <a:pt x="716508" y="395355"/>
                    <a:pt x="700844" y="395355"/>
                  </a:cubicBezTo>
                  <a:cubicBezTo>
                    <a:pt x="647314" y="395274"/>
                    <a:pt x="593784" y="395274"/>
                    <a:pt x="540254" y="395355"/>
                  </a:cubicBezTo>
                  <a:cubicBezTo>
                    <a:pt x="524510" y="395355"/>
                    <a:pt x="517889" y="402056"/>
                    <a:pt x="517809" y="417962"/>
                  </a:cubicBezTo>
                  <a:cubicBezTo>
                    <a:pt x="517728" y="442587"/>
                    <a:pt x="517809" y="467293"/>
                    <a:pt x="517728" y="491919"/>
                  </a:cubicBezTo>
                  <a:cubicBezTo>
                    <a:pt x="517728" y="495310"/>
                    <a:pt x="517405" y="498701"/>
                    <a:pt x="517243" y="502334"/>
                  </a:cubicBezTo>
                  <a:cubicBezTo>
                    <a:pt x="513933" y="502495"/>
                    <a:pt x="511673" y="502657"/>
                    <a:pt x="509412" y="502657"/>
                  </a:cubicBezTo>
                  <a:cubicBezTo>
                    <a:pt x="420195" y="502657"/>
                    <a:pt x="330979" y="502738"/>
                    <a:pt x="241843" y="502495"/>
                  </a:cubicBezTo>
                  <a:cubicBezTo>
                    <a:pt x="231831" y="502495"/>
                    <a:pt x="221658" y="501769"/>
                    <a:pt x="211808" y="499993"/>
                  </a:cubicBezTo>
                  <a:cubicBezTo>
                    <a:pt x="96835" y="479888"/>
                    <a:pt x="22959" y="376865"/>
                    <a:pt x="40318" y="261328"/>
                  </a:cubicBezTo>
                  <a:cubicBezTo>
                    <a:pt x="53155" y="176148"/>
                    <a:pt x="126547" y="102353"/>
                    <a:pt x="211808" y="91937"/>
                  </a:cubicBezTo>
                  <a:cubicBezTo>
                    <a:pt x="244184" y="87981"/>
                    <a:pt x="277125" y="89030"/>
                    <a:pt x="309906" y="88869"/>
                  </a:cubicBezTo>
                  <a:cubicBezTo>
                    <a:pt x="323308" y="88788"/>
                    <a:pt x="330817" y="83056"/>
                    <a:pt x="336227" y="71591"/>
                  </a:cubicBezTo>
                  <a:cubicBezTo>
                    <a:pt x="342686" y="57784"/>
                    <a:pt x="349710" y="44301"/>
                    <a:pt x="356896" y="30898"/>
                  </a:cubicBezTo>
                  <a:cubicBezTo>
                    <a:pt x="363032" y="19433"/>
                    <a:pt x="361336" y="8534"/>
                    <a:pt x="351890" y="2801"/>
                  </a:cubicBezTo>
                  <a:cubicBezTo>
                    <a:pt x="342443" y="-3012"/>
                    <a:pt x="331301" y="379"/>
                    <a:pt x="324761" y="11521"/>
                  </a:cubicBezTo>
                  <a:cubicBezTo>
                    <a:pt x="319029" y="21290"/>
                    <a:pt x="313216" y="31141"/>
                    <a:pt x="308856" y="41556"/>
                  </a:cubicBezTo>
                  <a:cubicBezTo>
                    <a:pt x="305546" y="49549"/>
                    <a:pt x="300944" y="51245"/>
                    <a:pt x="292789" y="51406"/>
                  </a:cubicBezTo>
                  <a:cubicBezTo>
                    <a:pt x="263319" y="51971"/>
                    <a:pt x="233446" y="50760"/>
                    <a:pt x="204541" y="55201"/>
                  </a:cubicBezTo>
                  <a:cubicBezTo>
                    <a:pt x="68657" y="76112"/>
                    <a:pt x="-22739" y="209090"/>
                    <a:pt x="4954" y="343520"/>
                  </a:cubicBezTo>
                  <a:cubicBezTo>
                    <a:pt x="28611" y="458816"/>
                    <a:pt x="127032" y="539232"/>
                    <a:pt x="245314" y="539635"/>
                  </a:cubicBezTo>
                  <a:cubicBezTo>
                    <a:pt x="332270" y="539958"/>
                    <a:pt x="419145" y="539716"/>
                    <a:pt x="506102" y="539635"/>
                  </a:cubicBezTo>
                  <a:cubicBezTo>
                    <a:pt x="509816" y="539635"/>
                    <a:pt x="513529" y="539635"/>
                    <a:pt x="517405" y="539635"/>
                  </a:cubicBezTo>
                  <a:cubicBezTo>
                    <a:pt x="517405" y="579601"/>
                    <a:pt x="517405" y="617871"/>
                    <a:pt x="517405" y="657434"/>
                  </a:cubicBezTo>
                  <a:cubicBezTo>
                    <a:pt x="513529" y="657434"/>
                    <a:pt x="510058" y="657434"/>
                    <a:pt x="506586" y="657434"/>
                  </a:cubicBezTo>
                  <a:cubicBezTo>
                    <a:pt x="486482" y="657434"/>
                    <a:pt x="466378" y="657514"/>
                    <a:pt x="446274" y="657434"/>
                  </a:cubicBezTo>
                  <a:cubicBezTo>
                    <a:pt x="437554" y="657434"/>
                    <a:pt x="430207" y="659775"/>
                    <a:pt x="426251" y="668333"/>
                  </a:cubicBezTo>
                  <a:cubicBezTo>
                    <a:pt x="422375" y="676811"/>
                    <a:pt x="425282" y="683997"/>
                    <a:pt x="430934" y="690617"/>
                  </a:cubicBezTo>
                  <a:cubicBezTo>
                    <a:pt x="464682" y="730422"/>
                    <a:pt x="498350" y="770388"/>
                    <a:pt x="532180" y="810192"/>
                  </a:cubicBezTo>
                  <a:cubicBezTo>
                    <a:pt x="541142" y="820769"/>
                    <a:pt x="552365" y="822303"/>
                    <a:pt x="560923" y="814713"/>
                  </a:cubicBezTo>
                  <a:cubicBezTo>
                    <a:pt x="569401" y="807285"/>
                    <a:pt x="569401" y="796466"/>
                    <a:pt x="560843" y="786212"/>
                  </a:cubicBezTo>
                  <a:cubicBezTo>
                    <a:pt x="546713" y="769338"/>
                    <a:pt x="532342" y="752544"/>
                    <a:pt x="518132" y="735670"/>
                  </a:cubicBezTo>
                  <a:cubicBezTo>
                    <a:pt x="507151" y="722671"/>
                    <a:pt x="496171" y="709591"/>
                    <a:pt x="483656" y="694735"/>
                  </a:cubicBezTo>
                  <a:cubicBezTo>
                    <a:pt x="500531" y="694735"/>
                    <a:pt x="514902" y="694735"/>
                    <a:pt x="529354" y="694735"/>
                  </a:cubicBezTo>
                  <a:cubicBezTo>
                    <a:pt x="549539" y="694735"/>
                    <a:pt x="555352" y="688922"/>
                    <a:pt x="555352" y="668656"/>
                  </a:cubicBezTo>
                  <a:cubicBezTo>
                    <a:pt x="555352" y="593731"/>
                    <a:pt x="555352" y="518805"/>
                    <a:pt x="555352" y="443879"/>
                  </a:cubicBezTo>
                  <a:cubicBezTo>
                    <a:pt x="555352" y="440165"/>
                    <a:pt x="555675" y="436451"/>
                    <a:pt x="555837" y="432818"/>
                  </a:cubicBezTo>
                  <a:cubicBezTo>
                    <a:pt x="599436" y="432818"/>
                    <a:pt x="641824" y="432818"/>
                    <a:pt x="685262" y="432818"/>
                  </a:cubicBezTo>
                  <a:cubicBezTo>
                    <a:pt x="685262" y="437178"/>
                    <a:pt x="685262" y="440972"/>
                    <a:pt x="685262" y="444767"/>
                  </a:cubicBezTo>
                  <a:cubicBezTo>
                    <a:pt x="685262" y="495713"/>
                    <a:pt x="685262" y="546660"/>
                    <a:pt x="685262" y="597525"/>
                  </a:cubicBezTo>
                  <a:cubicBezTo>
                    <a:pt x="685262" y="621828"/>
                    <a:pt x="685262" y="646211"/>
                    <a:pt x="685262" y="670513"/>
                  </a:cubicBezTo>
                  <a:cubicBezTo>
                    <a:pt x="685342" y="688276"/>
                    <a:pt x="691721" y="694735"/>
                    <a:pt x="709160" y="694735"/>
                  </a:cubicBezTo>
                  <a:cubicBezTo>
                    <a:pt x="722159" y="694735"/>
                    <a:pt x="735078" y="694735"/>
                    <a:pt x="748077" y="694816"/>
                  </a:cubicBezTo>
                  <a:cubicBezTo>
                    <a:pt x="750337" y="694816"/>
                    <a:pt x="752679" y="695381"/>
                    <a:pt x="756231" y="695785"/>
                  </a:cubicBezTo>
                  <a:cubicBezTo>
                    <a:pt x="710452" y="749880"/>
                    <a:pt x="665723" y="802764"/>
                    <a:pt x="620267" y="856536"/>
                  </a:cubicBezTo>
                  <a:cubicBezTo>
                    <a:pt x="615180" y="850561"/>
                    <a:pt x="610901" y="845394"/>
                    <a:pt x="606460" y="840389"/>
                  </a:cubicBezTo>
                  <a:cubicBezTo>
                    <a:pt x="597740" y="830619"/>
                    <a:pt x="586679" y="829247"/>
                    <a:pt x="578202" y="836755"/>
                  </a:cubicBezTo>
                  <a:cubicBezTo>
                    <a:pt x="570047" y="844022"/>
                    <a:pt x="569805" y="854679"/>
                    <a:pt x="577798" y="864449"/>
                  </a:cubicBezTo>
                  <a:cubicBezTo>
                    <a:pt x="586275" y="874703"/>
                    <a:pt x="594915" y="884795"/>
                    <a:pt x="603554" y="894968"/>
                  </a:cubicBezTo>
                  <a:cubicBezTo>
                    <a:pt x="614373" y="907644"/>
                    <a:pt x="625999" y="907644"/>
                    <a:pt x="636899" y="894887"/>
                  </a:cubicBezTo>
                  <a:cubicBezTo>
                    <a:pt x="650544" y="878820"/>
                    <a:pt x="664108" y="862672"/>
                    <a:pt x="677753" y="846605"/>
                  </a:cubicBezTo>
                  <a:cubicBezTo>
                    <a:pt x="721352" y="795094"/>
                    <a:pt x="764870" y="743582"/>
                    <a:pt x="808469" y="692151"/>
                  </a:cubicBezTo>
                  <a:cubicBezTo>
                    <a:pt x="814525" y="685046"/>
                    <a:pt x="818643" y="677699"/>
                    <a:pt x="814283" y="668333"/>
                  </a:cubicBezTo>
                  <a:cubicBezTo>
                    <a:pt x="809923" y="658887"/>
                    <a:pt x="801526" y="657434"/>
                    <a:pt x="792321" y="657514"/>
                  </a:cubicBezTo>
                  <a:cubicBezTo>
                    <a:pt x="779000" y="657676"/>
                    <a:pt x="765758" y="657514"/>
                    <a:pt x="752436" y="657514"/>
                  </a:cubicBezTo>
                  <a:cubicBezTo>
                    <a:pt x="742828" y="657514"/>
                    <a:pt x="733220" y="657514"/>
                    <a:pt x="723532" y="657514"/>
                  </a:cubicBezTo>
                  <a:cubicBezTo>
                    <a:pt x="723532" y="617629"/>
                    <a:pt x="723532" y="579198"/>
                    <a:pt x="723532" y="539716"/>
                  </a:cubicBezTo>
                  <a:cubicBezTo>
                    <a:pt x="727650" y="539716"/>
                    <a:pt x="731202" y="539716"/>
                    <a:pt x="734674" y="539716"/>
                  </a:cubicBezTo>
                  <a:cubicBezTo>
                    <a:pt x="766162" y="539716"/>
                    <a:pt x="797569" y="539797"/>
                    <a:pt x="829058" y="539716"/>
                  </a:cubicBezTo>
                  <a:cubicBezTo>
                    <a:pt x="842541" y="539716"/>
                    <a:pt x="850777" y="532692"/>
                    <a:pt x="850938" y="521550"/>
                  </a:cubicBezTo>
                  <a:cubicBezTo>
                    <a:pt x="851342" y="510166"/>
                    <a:pt x="842622" y="502657"/>
                    <a:pt x="828896" y="502657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6">
              <a:extLst>
                <a:ext uri="{FF2B5EF4-FFF2-40B4-BE49-F238E27FC236}">
                  <a16:creationId xmlns="" xmlns:a16="http://schemas.microsoft.com/office/drawing/2014/main" id="{623FBB27-B5F7-4F95-A7CC-4575E1ED82BB}"/>
                </a:ext>
              </a:extLst>
            </p:cNvPr>
            <p:cNvSpPr/>
            <p:nvPr/>
          </p:nvSpPr>
          <p:spPr>
            <a:xfrm>
              <a:off x="6966276" y="3871166"/>
              <a:ext cx="884710" cy="694823"/>
            </a:xfrm>
            <a:custGeom>
              <a:avLst/>
              <a:gdLst>
                <a:gd name="connsiteX0" fmla="*/ 881793 w 884710"/>
                <a:gd name="connsiteY0" fmla="*/ 410981 h 694823"/>
                <a:gd name="connsiteX1" fmla="*/ 682125 w 884710"/>
                <a:gd name="connsiteY1" fmla="*/ 210425 h 694823"/>
                <a:gd name="connsiteX2" fmla="*/ 584189 w 884710"/>
                <a:gd name="connsiteY2" fmla="*/ 206308 h 694823"/>
                <a:gd name="connsiteX3" fmla="*/ 572240 w 884710"/>
                <a:gd name="connsiteY3" fmla="*/ 199041 h 694823"/>
                <a:gd name="connsiteX4" fmla="*/ 531709 w 884710"/>
                <a:gd name="connsiteY4" fmla="*/ 136307 h 694823"/>
                <a:gd name="connsiteX5" fmla="*/ 228210 w 884710"/>
                <a:gd name="connsiteY5" fmla="*/ 1795 h 694823"/>
                <a:gd name="connsiteX6" fmla="*/ 6824 w 884710"/>
                <a:gd name="connsiteY6" fmla="*/ 115234 h 694823"/>
                <a:gd name="connsiteX7" fmla="*/ 6259 w 884710"/>
                <a:gd name="connsiteY7" fmla="*/ 144462 h 694823"/>
                <a:gd name="connsiteX8" fmla="*/ 35325 w 884710"/>
                <a:gd name="connsiteY8" fmla="*/ 139859 h 694823"/>
                <a:gd name="connsiteX9" fmla="*/ 77390 w 884710"/>
                <a:gd name="connsiteY9" fmla="*/ 101024 h 694823"/>
                <a:gd name="connsiteX10" fmla="*/ 378143 w 884710"/>
                <a:gd name="connsiteY10" fmla="*/ 62027 h 694823"/>
                <a:gd name="connsiteX11" fmla="*/ 544788 w 884710"/>
                <a:gd name="connsiteY11" fmla="*/ 227703 h 694823"/>
                <a:gd name="connsiteX12" fmla="*/ 568526 w 884710"/>
                <a:gd name="connsiteY12" fmla="*/ 243690 h 694823"/>
                <a:gd name="connsiteX13" fmla="*/ 612286 w 884710"/>
                <a:gd name="connsiteY13" fmla="*/ 243528 h 694823"/>
                <a:gd name="connsiteX14" fmla="*/ 612367 w 884710"/>
                <a:gd name="connsiteY14" fmla="*/ 242398 h 694823"/>
                <a:gd name="connsiteX15" fmla="*/ 674374 w 884710"/>
                <a:gd name="connsiteY15" fmla="*/ 246677 h 694823"/>
                <a:gd name="connsiteX16" fmla="*/ 846430 w 884710"/>
                <a:gd name="connsiteY16" fmla="*/ 475169 h 694823"/>
                <a:gd name="connsiteX17" fmla="*/ 635943 w 884710"/>
                <a:gd name="connsiteY17" fmla="*/ 657478 h 694823"/>
                <a:gd name="connsiteX18" fmla="*/ 594120 w 884710"/>
                <a:gd name="connsiteY18" fmla="*/ 657639 h 694823"/>
                <a:gd name="connsiteX19" fmla="*/ 576519 w 884710"/>
                <a:gd name="connsiteY19" fmla="*/ 676048 h 694823"/>
                <a:gd name="connsiteX20" fmla="*/ 592990 w 884710"/>
                <a:gd name="connsiteY20" fmla="*/ 694295 h 694823"/>
                <a:gd name="connsiteX21" fmla="*/ 692783 w 884710"/>
                <a:gd name="connsiteY21" fmla="*/ 689289 h 694823"/>
                <a:gd name="connsiteX22" fmla="*/ 881793 w 884710"/>
                <a:gd name="connsiteY22" fmla="*/ 410981 h 69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84710" h="694823">
                  <a:moveTo>
                    <a:pt x="881793" y="410981"/>
                  </a:moveTo>
                  <a:cubicBezTo>
                    <a:pt x="866775" y="310380"/>
                    <a:pt x="783211" y="225120"/>
                    <a:pt x="682125" y="210425"/>
                  </a:cubicBezTo>
                  <a:cubicBezTo>
                    <a:pt x="649910" y="205742"/>
                    <a:pt x="616888" y="207196"/>
                    <a:pt x="584189" y="206308"/>
                  </a:cubicBezTo>
                  <a:cubicBezTo>
                    <a:pt x="578214" y="206146"/>
                    <a:pt x="575308" y="204128"/>
                    <a:pt x="572240" y="199041"/>
                  </a:cubicBezTo>
                  <a:cubicBezTo>
                    <a:pt x="559240" y="177807"/>
                    <a:pt x="547372" y="155442"/>
                    <a:pt x="531709" y="136307"/>
                  </a:cubicBezTo>
                  <a:cubicBezTo>
                    <a:pt x="453311" y="40793"/>
                    <a:pt x="354163" y="-10477"/>
                    <a:pt x="228210" y="1795"/>
                  </a:cubicBezTo>
                  <a:cubicBezTo>
                    <a:pt x="139962" y="10354"/>
                    <a:pt x="66328" y="49674"/>
                    <a:pt x="6824" y="115234"/>
                  </a:cubicBezTo>
                  <a:cubicBezTo>
                    <a:pt x="-2219" y="125165"/>
                    <a:pt x="-2138" y="137276"/>
                    <a:pt x="6259" y="144462"/>
                  </a:cubicBezTo>
                  <a:cubicBezTo>
                    <a:pt x="15059" y="151890"/>
                    <a:pt x="25313" y="149709"/>
                    <a:pt x="35325" y="139859"/>
                  </a:cubicBezTo>
                  <a:cubicBezTo>
                    <a:pt x="48889" y="126457"/>
                    <a:pt x="62049" y="112085"/>
                    <a:pt x="77390" y="101024"/>
                  </a:cubicBezTo>
                  <a:cubicBezTo>
                    <a:pt x="170401" y="33526"/>
                    <a:pt x="270840" y="15844"/>
                    <a:pt x="378143" y="62027"/>
                  </a:cubicBezTo>
                  <a:cubicBezTo>
                    <a:pt x="454845" y="95049"/>
                    <a:pt x="509021" y="152616"/>
                    <a:pt x="544788" y="227703"/>
                  </a:cubicBezTo>
                  <a:cubicBezTo>
                    <a:pt x="549794" y="238280"/>
                    <a:pt x="556253" y="244174"/>
                    <a:pt x="568526" y="243690"/>
                  </a:cubicBezTo>
                  <a:cubicBezTo>
                    <a:pt x="583059" y="243125"/>
                    <a:pt x="597672" y="243528"/>
                    <a:pt x="612286" y="243528"/>
                  </a:cubicBezTo>
                  <a:cubicBezTo>
                    <a:pt x="612286" y="243125"/>
                    <a:pt x="612367" y="242802"/>
                    <a:pt x="612367" y="242398"/>
                  </a:cubicBezTo>
                  <a:cubicBezTo>
                    <a:pt x="633036" y="243770"/>
                    <a:pt x="653867" y="243851"/>
                    <a:pt x="674374" y="246677"/>
                  </a:cubicBezTo>
                  <a:cubicBezTo>
                    <a:pt x="781031" y="261372"/>
                    <a:pt x="861609" y="368835"/>
                    <a:pt x="846430" y="475169"/>
                  </a:cubicBezTo>
                  <a:cubicBezTo>
                    <a:pt x="831008" y="583198"/>
                    <a:pt x="745425" y="657397"/>
                    <a:pt x="635943" y="657478"/>
                  </a:cubicBezTo>
                  <a:cubicBezTo>
                    <a:pt x="621975" y="657478"/>
                    <a:pt x="608007" y="657155"/>
                    <a:pt x="594120" y="657639"/>
                  </a:cubicBezTo>
                  <a:cubicBezTo>
                    <a:pt x="583785" y="657962"/>
                    <a:pt x="576519" y="666036"/>
                    <a:pt x="576519" y="676048"/>
                  </a:cubicBezTo>
                  <a:cubicBezTo>
                    <a:pt x="576438" y="685736"/>
                    <a:pt x="583301" y="694214"/>
                    <a:pt x="592990" y="694295"/>
                  </a:cubicBezTo>
                  <a:cubicBezTo>
                    <a:pt x="626335" y="694537"/>
                    <a:pt x="659761" y="696878"/>
                    <a:pt x="692783" y="689289"/>
                  </a:cubicBezTo>
                  <a:cubicBezTo>
                    <a:pt x="820997" y="660061"/>
                    <a:pt x="901332" y="541859"/>
                    <a:pt x="881793" y="410981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6">
              <a:extLst>
                <a:ext uri="{FF2B5EF4-FFF2-40B4-BE49-F238E27FC236}">
                  <a16:creationId xmlns="" xmlns:a16="http://schemas.microsoft.com/office/drawing/2014/main" id="{02EF7895-3BF2-429F-947C-C6C644001CD0}"/>
                </a:ext>
              </a:extLst>
            </p:cNvPr>
            <p:cNvSpPr/>
            <p:nvPr/>
          </p:nvSpPr>
          <p:spPr>
            <a:xfrm>
              <a:off x="7302743" y="4000783"/>
              <a:ext cx="443541" cy="306119"/>
            </a:xfrm>
            <a:custGeom>
              <a:avLst/>
              <a:gdLst>
                <a:gd name="connsiteX0" fmla="*/ 217041 w 443541"/>
                <a:gd name="connsiteY0" fmla="*/ 191179 h 306119"/>
                <a:gd name="connsiteX1" fmla="*/ 241343 w 443541"/>
                <a:gd name="connsiteY1" fmla="*/ 191179 h 306119"/>
                <a:gd name="connsiteX2" fmla="*/ 416144 w 443541"/>
                <a:gd name="connsiteY2" fmla="*/ 295736 h 306119"/>
                <a:gd name="connsiteX3" fmla="*/ 435682 w 443541"/>
                <a:gd name="connsiteY3" fmla="*/ 304698 h 306119"/>
                <a:gd name="connsiteX4" fmla="*/ 440850 w 443541"/>
                <a:gd name="connsiteY4" fmla="*/ 283141 h 306119"/>
                <a:gd name="connsiteX5" fmla="*/ 277595 w 443541"/>
                <a:gd name="connsiteY5" fmla="*/ 166311 h 306119"/>
                <a:gd name="connsiteX6" fmla="*/ 196049 w 443541"/>
                <a:gd name="connsiteY6" fmla="*/ 163889 h 306119"/>
                <a:gd name="connsiteX7" fmla="*/ 181839 w 443541"/>
                <a:gd name="connsiteY7" fmla="*/ 155492 h 306119"/>
                <a:gd name="connsiteX8" fmla="*/ 165610 w 443541"/>
                <a:gd name="connsiteY8" fmla="*/ 126749 h 306119"/>
                <a:gd name="connsiteX9" fmla="*/ 22460 w 443541"/>
                <a:gd name="connsiteY9" fmla="*/ 2249 h 306119"/>
                <a:gd name="connsiteX10" fmla="*/ 1548 w 443541"/>
                <a:gd name="connsiteY10" fmla="*/ 7497 h 306119"/>
                <a:gd name="connsiteX11" fmla="*/ 11156 w 443541"/>
                <a:gd name="connsiteY11" fmla="*/ 27521 h 306119"/>
                <a:gd name="connsiteX12" fmla="*/ 37962 w 443541"/>
                <a:gd name="connsiteY12" fmla="*/ 41246 h 306119"/>
                <a:gd name="connsiteX13" fmla="*/ 161977 w 443541"/>
                <a:gd name="connsiteY13" fmla="*/ 178099 h 306119"/>
                <a:gd name="connsiteX14" fmla="*/ 182969 w 443541"/>
                <a:gd name="connsiteY14" fmla="*/ 191421 h 306119"/>
                <a:gd name="connsiteX15" fmla="*/ 217041 w 443541"/>
                <a:gd name="connsiteY15" fmla="*/ 191179 h 306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3541" h="306119">
                  <a:moveTo>
                    <a:pt x="217041" y="191179"/>
                  </a:moveTo>
                  <a:cubicBezTo>
                    <a:pt x="225115" y="191179"/>
                    <a:pt x="233269" y="191098"/>
                    <a:pt x="241343" y="191179"/>
                  </a:cubicBezTo>
                  <a:cubicBezTo>
                    <a:pt x="319902" y="192067"/>
                    <a:pt x="378277" y="226704"/>
                    <a:pt x="416144" y="295736"/>
                  </a:cubicBezTo>
                  <a:cubicBezTo>
                    <a:pt x="421311" y="305102"/>
                    <a:pt x="428093" y="308250"/>
                    <a:pt x="435682" y="304698"/>
                  </a:cubicBezTo>
                  <a:cubicBezTo>
                    <a:pt x="443595" y="300984"/>
                    <a:pt x="445936" y="292668"/>
                    <a:pt x="440850" y="283141"/>
                  </a:cubicBezTo>
                  <a:cubicBezTo>
                    <a:pt x="405809" y="217177"/>
                    <a:pt x="351552" y="176969"/>
                    <a:pt x="277595" y="166311"/>
                  </a:cubicBezTo>
                  <a:cubicBezTo>
                    <a:pt x="250871" y="162436"/>
                    <a:pt x="223258" y="164131"/>
                    <a:pt x="196049" y="163889"/>
                  </a:cubicBezTo>
                  <a:cubicBezTo>
                    <a:pt x="189024" y="163808"/>
                    <a:pt x="184987" y="162113"/>
                    <a:pt x="181839" y="155492"/>
                  </a:cubicBezTo>
                  <a:cubicBezTo>
                    <a:pt x="177156" y="145561"/>
                    <a:pt x="171585" y="136034"/>
                    <a:pt x="165610" y="126749"/>
                  </a:cubicBezTo>
                  <a:cubicBezTo>
                    <a:pt x="129923" y="71443"/>
                    <a:pt x="82933" y="29055"/>
                    <a:pt x="22460" y="2249"/>
                  </a:cubicBezTo>
                  <a:cubicBezTo>
                    <a:pt x="12690" y="-2111"/>
                    <a:pt x="5101" y="-11"/>
                    <a:pt x="1548" y="7497"/>
                  </a:cubicBezTo>
                  <a:cubicBezTo>
                    <a:pt x="-2327" y="15571"/>
                    <a:pt x="1145" y="22596"/>
                    <a:pt x="11156" y="27521"/>
                  </a:cubicBezTo>
                  <a:cubicBezTo>
                    <a:pt x="20118" y="31961"/>
                    <a:pt x="29322" y="36160"/>
                    <a:pt x="37962" y="41246"/>
                  </a:cubicBezTo>
                  <a:cubicBezTo>
                    <a:pt x="93591" y="73865"/>
                    <a:pt x="134687" y="119805"/>
                    <a:pt x="161977" y="178099"/>
                  </a:cubicBezTo>
                  <a:cubicBezTo>
                    <a:pt x="166418" y="187626"/>
                    <a:pt x="172311" y="192067"/>
                    <a:pt x="182969" y="191421"/>
                  </a:cubicBezTo>
                  <a:cubicBezTo>
                    <a:pt x="194353" y="190694"/>
                    <a:pt x="205737" y="191179"/>
                    <a:pt x="217041" y="191179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6">
              <a:extLst>
                <a:ext uri="{FF2B5EF4-FFF2-40B4-BE49-F238E27FC236}">
                  <a16:creationId xmlns="" xmlns:a16="http://schemas.microsoft.com/office/drawing/2014/main" id="{3A683C04-A9BA-47C9-B393-14B04A365401}"/>
                </a:ext>
              </a:extLst>
            </p:cNvPr>
            <p:cNvSpPr/>
            <p:nvPr/>
          </p:nvSpPr>
          <p:spPr>
            <a:xfrm>
              <a:off x="7731296" y="4321562"/>
              <a:ext cx="36276" cy="75235"/>
            </a:xfrm>
            <a:custGeom>
              <a:avLst/>
              <a:gdLst>
                <a:gd name="connsiteX0" fmla="*/ 26911 w 36276"/>
                <a:gd name="connsiteY0" fmla="*/ 10320 h 75235"/>
                <a:gd name="connsiteX1" fmla="*/ 10602 w 36276"/>
                <a:gd name="connsiteY1" fmla="*/ 551 h 75235"/>
                <a:gd name="connsiteX2" fmla="*/ 267 w 36276"/>
                <a:gd name="connsiteY2" fmla="*/ 16699 h 75235"/>
                <a:gd name="connsiteX3" fmla="*/ 8099 w 36276"/>
                <a:gd name="connsiteY3" fmla="*/ 64577 h 75235"/>
                <a:gd name="connsiteX4" fmla="*/ 21259 w 36276"/>
                <a:gd name="connsiteY4" fmla="*/ 75235 h 75235"/>
                <a:gd name="connsiteX5" fmla="*/ 34662 w 36276"/>
                <a:gd name="connsiteY5" fmla="*/ 64900 h 75235"/>
                <a:gd name="connsiteX6" fmla="*/ 34743 w 36276"/>
                <a:gd name="connsiteY6" fmla="*/ 56180 h 75235"/>
                <a:gd name="connsiteX7" fmla="*/ 36277 w 36276"/>
                <a:gd name="connsiteY7" fmla="*/ 55938 h 75235"/>
                <a:gd name="connsiteX8" fmla="*/ 26911 w 36276"/>
                <a:gd name="connsiteY8" fmla="*/ 10320 h 7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276" h="75235">
                  <a:moveTo>
                    <a:pt x="26911" y="10320"/>
                  </a:moveTo>
                  <a:cubicBezTo>
                    <a:pt x="24973" y="2489"/>
                    <a:pt x="18917" y="-1548"/>
                    <a:pt x="10602" y="551"/>
                  </a:cubicBezTo>
                  <a:cubicBezTo>
                    <a:pt x="2366" y="2569"/>
                    <a:pt x="-1025" y="8544"/>
                    <a:pt x="267" y="16699"/>
                  </a:cubicBezTo>
                  <a:cubicBezTo>
                    <a:pt x="2689" y="32685"/>
                    <a:pt x="5192" y="48672"/>
                    <a:pt x="8099" y="64577"/>
                  </a:cubicBezTo>
                  <a:cubicBezTo>
                    <a:pt x="9310" y="71440"/>
                    <a:pt x="14235" y="75073"/>
                    <a:pt x="21259" y="75235"/>
                  </a:cubicBezTo>
                  <a:cubicBezTo>
                    <a:pt x="28364" y="75315"/>
                    <a:pt x="32967" y="71601"/>
                    <a:pt x="34662" y="64900"/>
                  </a:cubicBezTo>
                  <a:cubicBezTo>
                    <a:pt x="35389" y="62155"/>
                    <a:pt x="34743" y="59087"/>
                    <a:pt x="34743" y="56180"/>
                  </a:cubicBezTo>
                  <a:cubicBezTo>
                    <a:pt x="35227" y="56099"/>
                    <a:pt x="35711" y="56019"/>
                    <a:pt x="36277" y="55938"/>
                  </a:cubicBezTo>
                  <a:cubicBezTo>
                    <a:pt x="33208" y="40678"/>
                    <a:pt x="30544" y="25419"/>
                    <a:pt x="26911" y="10320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6">
              <a:extLst>
                <a:ext uri="{FF2B5EF4-FFF2-40B4-BE49-F238E27FC236}">
                  <a16:creationId xmlns="" xmlns:a16="http://schemas.microsoft.com/office/drawing/2014/main" id="{4A5A3176-6DE1-4450-9A49-A1069B80D163}"/>
                </a:ext>
              </a:extLst>
            </p:cNvPr>
            <p:cNvSpPr/>
            <p:nvPr/>
          </p:nvSpPr>
          <p:spPr>
            <a:xfrm>
              <a:off x="7479002" y="4528805"/>
              <a:ext cx="43774" cy="37140"/>
            </a:xfrm>
            <a:custGeom>
              <a:avLst/>
              <a:gdLst>
                <a:gd name="connsiteX0" fmla="*/ 21889 w 43774"/>
                <a:gd name="connsiteY0" fmla="*/ 1 h 37140"/>
                <a:gd name="connsiteX1" fmla="*/ 9 w 43774"/>
                <a:gd name="connsiteY1" fmla="*/ 18248 h 37140"/>
                <a:gd name="connsiteX2" fmla="*/ 22050 w 43774"/>
                <a:gd name="connsiteY2" fmla="*/ 37141 h 37140"/>
                <a:gd name="connsiteX3" fmla="*/ 43769 w 43774"/>
                <a:gd name="connsiteY3" fmla="*/ 19055 h 37140"/>
                <a:gd name="connsiteX4" fmla="*/ 21889 w 43774"/>
                <a:gd name="connsiteY4" fmla="*/ 1 h 3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4" h="37140">
                  <a:moveTo>
                    <a:pt x="21889" y="1"/>
                  </a:moveTo>
                  <a:cubicBezTo>
                    <a:pt x="8890" y="1"/>
                    <a:pt x="331" y="7187"/>
                    <a:pt x="9" y="18248"/>
                  </a:cubicBezTo>
                  <a:cubicBezTo>
                    <a:pt x="-314" y="29632"/>
                    <a:pt x="8405" y="37141"/>
                    <a:pt x="22050" y="37141"/>
                  </a:cubicBezTo>
                  <a:cubicBezTo>
                    <a:pt x="35292" y="37141"/>
                    <a:pt x="43527" y="30278"/>
                    <a:pt x="43769" y="19055"/>
                  </a:cubicBezTo>
                  <a:cubicBezTo>
                    <a:pt x="44011" y="7348"/>
                    <a:pt x="35534" y="-80"/>
                    <a:pt x="21889" y="1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846CF7C9-2572-4FF2-8CD1-DD37811ED98C}"/>
              </a:ext>
            </a:extLst>
          </p:cNvPr>
          <p:cNvSpPr txBox="1"/>
          <p:nvPr/>
        </p:nvSpPr>
        <p:spPr>
          <a:xfrm>
            <a:off x="1530868" y="1751208"/>
            <a:ext cx="58560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Memperoleh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aplikasi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presensi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lebih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mudah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akurat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efisien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dan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menjangkau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seluruh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wilayah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kerja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ASN</a:t>
            </a:r>
            <a:endParaRPr lang="en-US" altLang="ko-K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663C8F2C-5CCB-4260-B05A-1FBFE47B8286}"/>
              </a:ext>
            </a:extLst>
          </p:cNvPr>
          <p:cNvSpPr/>
          <p:nvPr/>
        </p:nvSpPr>
        <p:spPr>
          <a:xfrm>
            <a:off x="730491" y="1879842"/>
            <a:ext cx="688032" cy="688032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34947516-F492-49DD-BBE0-ED4525AFEA4B}"/>
              </a:ext>
            </a:extLst>
          </p:cNvPr>
          <p:cNvSpPr txBox="1"/>
          <p:nvPr/>
        </p:nvSpPr>
        <p:spPr>
          <a:xfrm>
            <a:off x="751951" y="1974950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79B7D9BD-FE8A-4398-8A95-454D2550524D}"/>
              </a:ext>
            </a:extLst>
          </p:cNvPr>
          <p:cNvSpPr txBox="1"/>
          <p:nvPr/>
        </p:nvSpPr>
        <p:spPr>
          <a:xfrm>
            <a:off x="1530869" y="2785639"/>
            <a:ext cx="6098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Memperoleh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aolikasi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presensi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terintegrasi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dengan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Sistem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Informasi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Kepegawaian</a:t>
            </a:r>
            <a:endParaRPr lang="en-US" altLang="ko-K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="" xmlns:a16="http://schemas.microsoft.com/office/drawing/2014/main" id="{C8F857C6-C18D-44AF-AC60-DF5DA8B6C224}"/>
              </a:ext>
            </a:extLst>
          </p:cNvPr>
          <p:cNvSpPr/>
          <p:nvPr/>
        </p:nvSpPr>
        <p:spPr>
          <a:xfrm>
            <a:off x="730491" y="2743938"/>
            <a:ext cx="688032" cy="688032"/>
          </a:xfrm>
          <a:prstGeom prst="ellipse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AEB5ECBE-9104-4504-B7DE-38CA3ACE8410}"/>
              </a:ext>
            </a:extLst>
          </p:cNvPr>
          <p:cNvSpPr txBox="1"/>
          <p:nvPr/>
        </p:nvSpPr>
        <p:spPr>
          <a:xfrm>
            <a:off x="751951" y="2826346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7153DADA-491A-40BC-BA97-3DFE0F92122B}"/>
              </a:ext>
            </a:extLst>
          </p:cNvPr>
          <p:cNvSpPr txBox="1"/>
          <p:nvPr/>
        </p:nvSpPr>
        <p:spPr>
          <a:xfrm>
            <a:off x="1530869" y="3649735"/>
            <a:ext cx="5461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Meningkatkan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pelayanan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kepegawaian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bagi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ASN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Kabupaten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Bantul</a:t>
            </a:r>
            <a:endParaRPr lang="en-US" altLang="ko-K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="" xmlns:a16="http://schemas.microsoft.com/office/drawing/2014/main" id="{A31300EC-30EA-493D-8CF9-4CD7E61E4086}"/>
              </a:ext>
            </a:extLst>
          </p:cNvPr>
          <p:cNvSpPr/>
          <p:nvPr/>
        </p:nvSpPr>
        <p:spPr>
          <a:xfrm>
            <a:off x="730491" y="3608034"/>
            <a:ext cx="688032" cy="688032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9223FA54-4576-451A-AE05-51D8B37E7BAD}"/>
              </a:ext>
            </a:extLst>
          </p:cNvPr>
          <p:cNvSpPr txBox="1"/>
          <p:nvPr/>
        </p:nvSpPr>
        <p:spPr>
          <a:xfrm>
            <a:off x="751951" y="3703142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B0C7846D-BABA-4EEE-8894-1DF9DF1BF902}"/>
              </a:ext>
            </a:extLst>
          </p:cNvPr>
          <p:cNvSpPr txBox="1"/>
          <p:nvPr/>
        </p:nvSpPr>
        <p:spPr>
          <a:xfrm>
            <a:off x="1530869" y="4513831"/>
            <a:ext cx="5461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Meningkatkan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kedisiplinan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ASN</a:t>
            </a:r>
            <a:endParaRPr lang="en-US" altLang="ko-K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64F0634A-D3B3-4EBD-ABFF-862BAE82F27D}"/>
              </a:ext>
            </a:extLst>
          </p:cNvPr>
          <p:cNvSpPr/>
          <p:nvPr/>
        </p:nvSpPr>
        <p:spPr>
          <a:xfrm>
            <a:off x="730491" y="4472130"/>
            <a:ext cx="688032" cy="688032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A7E1CB92-4E1F-43AD-A7DA-290DA4DD3D22}"/>
              </a:ext>
            </a:extLst>
          </p:cNvPr>
          <p:cNvSpPr txBox="1"/>
          <p:nvPr/>
        </p:nvSpPr>
        <p:spPr>
          <a:xfrm>
            <a:off x="751951" y="4554538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1578388"/>
          </a:xfrm>
        </p:spPr>
        <p:txBody>
          <a:bodyPr/>
          <a:lstStyle/>
          <a:p>
            <a:r>
              <a:rPr lang="en-US" sz="4800" dirty="0" smtClean="0"/>
              <a:t>SASARAN PEMBANGUNAN</a:t>
            </a:r>
          </a:p>
          <a:p>
            <a:r>
              <a:rPr lang="en-US" sz="4800" dirty="0" smtClean="0"/>
              <a:t>APLIKASI PRESENSI</a:t>
            </a:r>
            <a:endParaRPr lang="en-US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6CA1C64E-364C-4629-B79A-455C4282C180}"/>
              </a:ext>
            </a:extLst>
          </p:cNvPr>
          <p:cNvSpPr/>
          <p:nvPr/>
        </p:nvSpPr>
        <p:spPr>
          <a:xfrm>
            <a:off x="0" y="2394604"/>
            <a:ext cx="1898007" cy="36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C3333C5-4E3C-42AA-B2CA-09DC0DDE165F}"/>
              </a:ext>
            </a:extLst>
          </p:cNvPr>
          <p:cNvSpPr/>
          <p:nvPr/>
        </p:nvSpPr>
        <p:spPr>
          <a:xfrm>
            <a:off x="1886818" y="2390819"/>
            <a:ext cx="1836000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47BF2A7-8B4D-4F34-A06F-89732E373775}"/>
              </a:ext>
            </a:extLst>
          </p:cNvPr>
          <p:cNvSpPr/>
          <p:nvPr/>
        </p:nvSpPr>
        <p:spPr>
          <a:xfrm>
            <a:off x="3725964" y="2390819"/>
            <a:ext cx="1836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B1CC6A6-DFED-41A2-A1E1-3831E36B24CC}"/>
              </a:ext>
            </a:extLst>
          </p:cNvPr>
          <p:cNvSpPr/>
          <p:nvPr/>
        </p:nvSpPr>
        <p:spPr>
          <a:xfrm>
            <a:off x="5571857" y="2390819"/>
            <a:ext cx="1836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A27C746-723A-4B22-8D09-F59312C40083}"/>
              </a:ext>
            </a:extLst>
          </p:cNvPr>
          <p:cNvSpPr/>
          <p:nvPr/>
        </p:nvSpPr>
        <p:spPr>
          <a:xfrm>
            <a:off x="7409204" y="2390819"/>
            <a:ext cx="1836000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EFA5935-E706-4D24-85C3-34E4492C4202}"/>
              </a:ext>
            </a:extLst>
          </p:cNvPr>
          <p:cNvSpPr/>
          <p:nvPr/>
        </p:nvSpPr>
        <p:spPr>
          <a:xfrm>
            <a:off x="9260868" y="2390819"/>
            <a:ext cx="183600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ound Same Side Corner Rectangle 39">
            <a:extLst>
              <a:ext uri="{FF2B5EF4-FFF2-40B4-BE49-F238E27FC236}">
                <a16:creationId xmlns="" xmlns:a16="http://schemas.microsoft.com/office/drawing/2014/main" id="{9B26CE37-FC7B-4508-AB98-6187FED19AA9}"/>
              </a:ext>
            </a:extLst>
          </p:cNvPr>
          <p:cNvSpPr/>
          <p:nvPr/>
        </p:nvSpPr>
        <p:spPr>
          <a:xfrm rot="18900000">
            <a:off x="10232248" y="2109134"/>
            <a:ext cx="923370" cy="923370"/>
          </a:xfrm>
          <a:custGeom>
            <a:avLst/>
            <a:gdLst/>
            <a:ahLst/>
            <a:cxnLst/>
            <a:rect l="l" t="t" r="r" b="b"/>
            <a:pathLst>
              <a:path w="923370" h="923370">
                <a:moveTo>
                  <a:pt x="870649" y="52721"/>
                </a:moveTo>
                <a:cubicBezTo>
                  <a:pt x="903223" y="85294"/>
                  <a:pt x="923370" y="130294"/>
                  <a:pt x="923370" y="180000"/>
                </a:cubicBezTo>
                <a:lnTo>
                  <a:pt x="923370" y="914399"/>
                </a:lnTo>
                <a:lnTo>
                  <a:pt x="914399" y="914399"/>
                </a:lnTo>
                <a:lnTo>
                  <a:pt x="914399" y="923370"/>
                </a:lnTo>
                <a:lnTo>
                  <a:pt x="180000" y="923370"/>
                </a:lnTo>
                <a:cubicBezTo>
                  <a:pt x="80589" y="923370"/>
                  <a:pt x="0" y="842781"/>
                  <a:pt x="0" y="743370"/>
                </a:cubicBezTo>
                <a:cubicBezTo>
                  <a:pt x="0" y="643959"/>
                  <a:pt x="80589" y="563370"/>
                  <a:pt x="179999" y="563370"/>
                </a:cubicBezTo>
                <a:lnTo>
                  <a:pt x="563370" y="563370"/>
                </a:lnTo>
                <a:lnTo>
                  <a:pt x="563370" y="180000"/>
                </a:lnTo>
                <a:cubicBezTo>
                  <a:pt x="563370" y="80589"/>
                  <a:pt x="643959" y="0"/>
                  <a:pt x="743370" y="0"/>
                </a:cubicBezTo>
                <a:cubicBezTo>
                  <a:pt x="793076" y="0"/>
                  <a:pt x="838076" y="20147"/>
                  <a:pt x="870649" y="5272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그룹 47">
            <a:extLst>
              <a:ext uri="{FF2B5EF4-FFF2-40B4-BE49-F238E27FC236}">
                <a16:creationId xmlns="" xmlns:a16="http://schemas.microsoft.com/office/drawing/2014/main" id="{15936D43-7FC2-4C31-815B-9836AC17C5D3}"/>
              </a:ext>
            </a:extLst>
          </p:cNvPr>
          <p:cNvGrpSpPr/>
          <p:nvPr/>
        </p:nvGrpSpPr>
        <p:grpSpPr>
          <a:xfrm>
            <a:off x="5304362" y="2300631"/>
            <a:ext cx="540000" cy="540000"/>
            <a:chOff x="4504969" y="3665239"/>
            <a:chExt cx="540000" cy="540000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43F66235-3C48-4696-ACF1-E0F9ACA5FC1C}"/>
                </a:ext>
              </a:extLst>
            </p:cNvPr>
            <p:cNvSpPr/>
            <p:nvPr/>
          </p:nvSpPr>
          <p:spPr>
            <a:xfrm>
              <a:off x="4504969" y="3665239"/>
              <a:ext cx="540000" cy="540000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46EF96BC-3DA7-421D-BADF-46EB16F9D37A}"/>
                </a:ext>
              </a:extLst>
            </p:cNvPr>
            <p:cNvSpPr/>
            <p:nvPr/>
          </p:nvSpPr>
          <p:spPr>
            <a:xfrm>
              <a:off x="4587544" y="3747814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27">
            <a:extLst>
              <a:ext uri="{FF2B5EF4-FFF2-40B4-BE49-F238E27FC236}">
                <a16:creationId xmlns="" xmlns:a16="http://schemas.microsoft.com/office/drawing/2014/main" id="{7B1FB405-A9C0-4B01-81AC-F53ABC9817F2}"/>
              </a:ext>
            </a:extLst>
          </p:cNvPr>
          <p:cNvGrpSpPr/>
          <p:nvPr/>
        </p:nvGrpSpPr>
        <p:grpSpPr>
          <a:xfrm>
            <a:off x="7144421" y="2306330"/>
            <a:ext cx="540000" cy="540000"/>
            <a:chOff x="5945694" y="3670938"/>
            <a:chExt cx="540000" cy="540000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98A7CC0A-4770-47E6-AD2F-40D99FFF4B96}"/>
                </a:ext>
              </a:extLst>
            </p:cNvPr>
            <p:cNvSpPr/>
            <p:nvPr/>
          </p:nvSpPr>
          <p:spPr>
            <a:xfrm>
              <a:off x="5945694" y="3670938"/>
              <a:ext cx="540000" cy="54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0DD1A4AA-3C8E-4D90-8C2C-92F563EEDB22}"/>
                </a:ext>
              </a:extLst>
            </p:cNvPr>
            <p:cNvSpPr/>
            <p:nvPr/>
          </p:nvSpPr>
          <p:spPr>
            <a:xfrm>
              <a:off x="6028269" y="3753513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26">
            <a:extLst>
              <a:ext uri="{FF2B5EF4-FFF2-40B4-BE49-F238E27FC236}">
                <a16:creationId xmlns="" xmlns:a16="http://schemas.microsoft.com/office/drawing/2014/main" id="{8C1463D4-DEB3-499E-A02B-0FB4FBA84C7F}"/>
              </a:ext>
            </a:extLst>
          </p:cNvPr>
          <p:cNvGrpSpPr/>
          <p:nvPr/>
        </p:nvGrpSpPr>
        <p:grpSpPr>
          <a:xfrm>
            <a:off x="8984481" y="2312029"/>
            <a:ext cx="540000" cy="540000"/>
            <a:chOff x="8984481" y="3676637"/>
            <a:chExt cx="540000" cy="540000"/>
          </a:xfrm>
        </p:grpSpPr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88292DB3-8D0E-471C-A995-D5E462A7B604}"/>
                </a:ext>
              </a:extLst>
            </p:cNvPr>
            <p:cNvSpPr/>
            <p:nvPr/>
          </p:nvSpPr>
          <p:spPr>
            <a:xfrm>
              <a:off x="8984481" y="3676637"/>
              <a:ext cx="540000" cy="540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6001081D-B259-40FA-A3E5-CFCFEF1D817D}"/>
                </a:ext>
              </a:extLst>
            </p:cNvPr>
            <p:cNvSpPr/>
            <p:nvPr/>
          </p:nvSpPr>
          <p:spPr>
            <a:xfrm>
              <a:off x="9067056" y="3759212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직사각형 5">
            <a:extLst>
              <a:ext uri="{FF2B5EF4-FFF2-40B4-BE49-F238E27FC236}">
                <a16:creationId xmlns="" xmlns:a16="http://schemas.microsoft.com/office/drawing/2014/main" id="{81674A97-41D3-4FB8-8477-D063248F1B84}"/>
              </a:ext>
            </a:extLst>
          </p:cNvPr>
          <p:cNvSpPr/>
          <p:nvPr/>
        </p:nvSpPr>
        <p:spPr>
          <a:xfrm>
            <a:off x="4180544" y="3223740"/>
            <a:ext cx="716631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altLang="ko-KR" sz="4400" dirty="0" smtClean="0"/>
              <a:t>Aplikasi </a:t>
            </a:r>
            <a:r>
              <a:rPr lang="nn-NO" altLang="ko-KR" sz="4400" dirty="0"/>
              <a:t>Presensi yang mudah, akurat, efisien </a:t>
            </a:r>
            <a:r>
              <a:rPr lang="nn-NO" altLang="ko-KR" sz="4400" dirty="0" smtClean="0"/>
              <a:t>dan </a:t>
            </a:r>
            <a:r>
              <a:rPr lang="nn-NO" altLang="ko-KR" sz="4400" dirty="0" smtClean="0"/>
              <a:t>menjangkau </a:t>
            </a:r>
            <a:r>
              <a:rPr lang="nn-NO" altLang="ko-KR" sz="4400" dirty="0"/>
              <a:t>seluruh lokasi bekerja </a:t>
            </a:r>
            <a:r>
              <a:rPr lang="nn-NO" altLang="ko-KR" sz="4400" dirty="0" smtClean="0"/>
              <a:t>ASN</a:t>
            </a:r>
            <a:r>
              <a:rPr lang="id-ID" altLang="ko-KR" sz="4400" dirty="0" smtClean="0"/>
              <a:t> (PNS – PPPK)</a:t>
            </a:r>
            <a:endParaRPr lang="ko-KR" altLang="en-US" sz="4400" dirty="0"/>
          </a:p>
        </p:txBody>
      </p:sp>
      <p:pic>
        <p:nvPicPr>
          <p:cNvPr id="50" name="Picture 2" descr="C:\Users\Multimedia\Downloads\p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1" y="1875764"/>
            <a:ext cx="3820362" cy="498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="" xmlns:a16="http://schemas.microsoft.com/office/drawing/2014/main" id="{DD91454E-8E0C-45EF-BCD5-912C946B0F50}"/>
              </a:ext>
            </a:extLst>
          </p:cNvPr>
          <p:cNvSpPr/>
          <p:nvPr/>
        </p:nvSpPr>
        <p:spPr>
          <a:xfrm>
            <a:off x="5777753" y="3403443"/>
            <a:ext cx="575465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altLang="ko-KR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SEMUA ASN</a:t>
            </a:r>
          </a:p>
          <a:p>
            <a:pPr algn="r"/>
            <a:r>
              <a:rPr lang="id-ID" altLang="ko-KR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( PNS DAN PPPK )</a:t>
            </a:r>
            <a:endParaRPr lang="nn-NO" altLang="ko-KR" sz="4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6" name="Picture 2" descr="C:\Users\Multimedia\Downloads\p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1" y="862812"/>
            <a:ext cx="4627902" cy="603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="" xmlns:a16="http://schemas.microsoft.com/office/drawing/2014/main" id="{4E10FB99-1E92-4674-89F6-0F474607F250}"/>
              </a:ext>
            </a:extLst>
          </p:cNvPr>
          <p:cNvSpPr txBox="1">
            <a:spLocks/>
          </p:cNvSpPr>
          <p:nvPr/>
        </p:nvSpPr>
        <p:spPr>
          <a:xfrm>
            <a:off x="5015753" y="638022"/>
            <a:ext cx="6664575" cy="170960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id-ID" altLang="ko-KR" sz="5400" b="1" dirty="0" smtClean="0"/>
              <a:t>SIAPA YANG MENGGUNAKAN ?</a:t>
            </a:r>
            <a:endParaRPr lang="en-US" altLang="ko-KR" sz="5400" b="1" dirty="0"/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="" xmlns:a16="http://schemas.microsoft.com/office/drawing/2014/main" id="{C666EA9C-7039-4D83-A1AE-64C76655D532}"/>
              </a:ext>
            </a:extLst>
          </p:cNvPr>
          <p:cNvGrpSpPr/>
          <p:nvPr/>
        </p:nvGrpSpPr>
        <p:grpSpPr>
          <a:xfrm>
            <a:off x="822556" y="409090"/>
            <a:ext cx="10385444" cy="1529906"/>
            <a:chOff x="596176" y="4031204"/>
            <a:chExt cx="2967129" cy="1529906"/>
          </a:xfrm>
        </p:grpSpPr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0A117815-EC0A-4AD9-B9DD-16570032633D}"/>
                </a:ext>
              </a:extLst>
            </p:cNvPr>
            <p:cNvSpPr txBox="1"/>
            <p:nvPr/>
          </p:nvSpPr>
          <p:spPr>
            <a:xfrm>
              <a:off x="596176" y="4607003"/>
              <a:ext cx="29671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Aplikasi</a:t>
              </a:r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Presensi</a:t>
              </a:r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Berbasis</a:t>
              </a:r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Mobile (Android, IOS) </a:t>
              </a:r>
              <a:r>
                <a:rPr lang="en-US" altLang="ko-KR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dan</a:t>
              </a:r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Aplikasi</a:t>
              </a:r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Pengelolaan</a:t>
              </a:r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Presensi</a:t>
              </a:r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Berbasis</a:t>
              </a:r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Web</a:t>
              </a:r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465F0A8C-97D5-462B-85C0-14DF60443841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altLang="ko-K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</a:t>
              </a:r>
              <a:r>
                <a:rPr lang="en-US" altLang="ko-K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APLIKASI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634" y="2377441"/>
            <a:ext cx="1682720" cy="31019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674" y="2541543"/>
            <a:ext cx="4024652" cy="25186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116" y="2481632"/>
            <a:ext cx="1218172" cy="121817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195" y="3928405"/>
            <a:ext cx="943477" cy="120630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441021" y="5171609"/>
            <a:ext cx="8018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IOS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671857" y="5217757"/>
            <a:ext cx="10214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WEB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804479" y="6045406"/>
            <a:ext cx="16206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PEGAWAI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613068" y="6041335"/>
            <a:ext cx="47438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ADMIN OPD / ADMINISTRATOR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5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="" xmlns:a16="http://schemas.microsoft.com/office/drawing/2014/main" id="{C666EA9C-7039-4D83-A1AE-64C76655D532}"/>
              </a:ext>
            </a:extLst>
          </p:cNvPr>
          <p:cNvGrpSpPr/>
          <p:nvPr/>
        </p:nvGrpSpPr>
        <p:grpSpPr>
          <a:xfrm>
            <a:off x="909628" y="444355"/>
            <a:ext cx="6365931" cy="837409"/>
            <a:chOff x="596176" y="4031204"/>
            <a:chExt cx="2967129" cy="1099019"/>
          </a:xfrm>
        </p:grpSpPr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0A117815-EC0A-4AD9-B9DD-16570032633D}"/>
                </a:ext>
              </a:extLst>
            </p:cNvPr>
            <p:cNvSpPr txBox="1"/>
            <p:nvPr/>
          </p:nvSpPr>
          <p:spPr>
            <a:xfrm>
              <a:off x="596176" y="4607003"/>
              <a:ext cx="29671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465F0A8C-97D5-462B-85C0-14DF60443841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altLang="ko-K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REKOMENDASI PERANGKAT 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633" y="2200960"/>
            <a:ext cx="2045561" cy="377078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01" y="2453251"/>
            <a:ext cx="1633102" cy="163310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546" y="2049213"/>
            <a:ext cx="1514654" cy="1936595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8673617" y="3985808"/>
            <a:ext cx="12174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IOS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934561" y="4547731"/>
            <a:ext cx="1560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VERSI 8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95888" y="4643407"/>
            <a:ext cx="1760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VERSI 10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09628" y="1281764"/>
            <a:ext cx="77540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Rekomendasi OS minimal perangkat saat ini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80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위쪽 모서리 34">
            <a:extLst>
              <a:ext uri="{FF2B5EF4-FFF2-40B4-BE49-F238E27FC236}">
                <a16:creationId xmlns="" xmlns:a16="http://schemas.microsoft.com/office/drawing/2014/main" id="{9623D66C-F01B-4F20-BD65-5AEEFB71834F}"/>
              </a:ext>
            </a:extLst>
          </p:cNvPr>
          <p:cNvSpPr/>
          <p:nvPr/>
        </p:nvSpPr>
        <p:spPr>
          <a:xfrm rot="16200000">
            <a:off x="2210295" y="2307261"/>
            <a:ext cx="874800" cy="1900800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E6DF268-B589-447D-BD8F-90C40D110CED}"/>
              </a:ext>
            </a:extLst>
          </p:cNvPr>
          <p:cNvSpPr/>
          <p:nvPr/>
        </p:nvSpPr>
        <p:spPr>
          <a:xfrm>
            <a:off x="6755800" y="2820262"/>
            <a:ext cx="1579534" cy="8728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19E9E1C-995A-4DF9-9022-804073E40752}"/>
              </a:ext>
            </a:extLst>
          </p:cNvPr>
          <p:cNvSpPr/>
          <p:nvPr/>
        </p:nvSpPr>
        <p:spPr>
          <a:xfrm>
            <a:off x="5176266" y="2820262"/>
            <a:ext cx="1579534" cy="8728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7141E11-8CAA-4119-A06B-A5F86F57E5BF}"/>
              </a:ext>
            </a:extLst>
          </p:cNvPr>
          <p:cNvSpPr/>
          <p:nvPr/>
        </p:nvSpPr>
        <p:spPr>
          <a:xfrm>
            <a:off x="3596732" y="2820262"/>
            <a:ext cx="1579534" cy="8728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2DE84E49-816A-4028-B64D-528FEC93B1DE}"/>
              </a:ext>
            </a:extLst>
          </p:cNvPr>
          <p:cNvSpPr/>
          <p:nvPr/>
        </p:nvSpPr>
        <p:spPr>
          <a:xfrm>
            <a:off x="4113679" y="3888886"/>
            <a:ext cx="566192" cy="566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864E91C3-F60C-457C-9250-F5B02A23A5F3}"/>
              </a:ext>
            </a:extLst>
          </p:cNvPr>
          <p:cNvSpPr/>
          <p:nvPr/>
        </p:nvSpPr>
        <p:spPr>
          <a:xfrm>
            <a:off x="2541067" y="3888886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ED8C6743-442D-4592-B7D2-BDE09383C98F}"/>
              </a:ext>
            </a:extLst>
          </p:cNvPr>
          <p:cNvSpPr/>
          <p:nvPr/>
        </p:nvSpPr>
        <p:spPr>
          <a:xfrm>
            <a:off x="7258903" y="3888886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D07FC6C9-3DF7-4384-8292-399669BEE91C}"/>
              </a:ext>
            </a:extLst>
          </p:cNvPr>
          <p:cNvSpPr/>
          <p:nvPr/>
        </p:nvSpPr>
        <p:spPr>
          <a:xfrm>
            <a:off x="5686291" y="3888886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FE02595-047C-4899-BFF6-F23EC22625A3}"/>
              </a:ext>
            </a:extLst>
          </p:cNvPr>
          <p:cNvGrpSpPr/>
          <p:nvPr/>
        </p:nvGrpSpPr>
        <p:grpSpPr>
          <a:xfrm>
            <a:off x="1836075" y="4651271"/>
            <a:ext cx="2008654" cy="1632349"/>
            <a:chOff x="418500" y="3362835"/>
            <a:chExt cx="2876456" cy="1632349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1C7C1BD9-4A7F-4509-9D46-9E8485F2C98C}"/>
                </a:ext>
              </a:extLst>
            </p:cNvPr>
            <p:cNvSpPr txBox="1"/>
            <p:nvPr/>
          </p:nvSpPr>
          <p:spPr>
            <a:xfrm>
              <a:off x="418500" y="3825633"/>
              <a:ext cx="287645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ekam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kehadiran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pegawai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Laporan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presensi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dibuat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pencarian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berdasarkan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hari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bulan</a:t>
              </a:r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tahun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E174A952-2D5B-42E7-B9F5-0618B750EC30}"/>
                </a:ext>
              </a:extLst>
            </p:cNvPr>
            <p:cNvSpPr txBox="1"/>
            <p:nvPr/>
          </p:nvSpPr>
          <p:spPr>
            <a:xfrm>
              <a:off x="611067" y="3362835"/>
              <a:ext cx="24913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Modul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presensi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pegawai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65FC133-450F-47AA-A994-ADD5E3A09F34}"/>
              </a:ext>
            </a:extLst>
          </p:cNvPr>
          <p:cNvSpPr txBox="1"/>
          <p:nvPr/>
        </p:nvSpPr>
        <p:spPr>
          <a:xfrm>
            <a:off x="3677637" y="4651271"/>
            <a:ext cx="14382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Modul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ijin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/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cuti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D645488-92D1-431F-B14F-736E8E8F248C}"/>
              </a:ext>
            </a:extLst>
          </p:cNvPr>
          <p:cNvSpPr txBox="1"/>
          <p:nvPr/>
        </p:nvSpPr>
        <p:spPr>
          <a:xfrm>
            <a:off x="5250249" y="4651271"/>
            <a:ext cx="14382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Modul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integrasi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</a:t>
            </a:r>
            <a:r>
              <a:rPr lang="id-ID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stem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dengan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aplikasi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kepegawaian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SAPA ASN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2042F4F2-F523-4495-AFFC-F8A88AEA6576}"/>
              </a:ext>
            </a:extLst>
          </p:cNvPr>
          <p:cNvSpPr txBox="1"/>
          <p:nvPr/>
        </p:nvSpPr>
        <p:spPr>
          <a:xfrm>
            <a:off x="6822861" y="4651271"/>
            <a:ext cx="1438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Modul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dashboard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presensi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0F7CE1E-475A-419E-A3BC-F33655F8434E}"/>
              </a:ext>
            </a:extLst>
          </p:cNvPr>
          <p:cNvSpPr txBox="1"/>
          <p:nvPr/>
        </p:nvSpPr>
        <p:spPr>
          <a:xfrm>
            <a:off x="8395472" y="4651271"/>
            <a:ext cx="1438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Modul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verifikasi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ijin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/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cuti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 Placeholder 10">
            <a:extLst>
              <a:ext uri="{FF2B5EF4-FFF2-40B4-BE49-F238E27FC236}">
                <a16:creationId xmlns="" xmlns:a16="http://schemas.microsoft.com/office/drawing/2014/main" id="{E2F3F907-FFF1-4301-98CA-BA7662C81991}"/>
              </a:ext>
            </a:extLst>
          </p:cNvPr>
          <p:cNvSpPr txBox="1">
            <a:spLocks/>
          </p:cNvSpPr>
          <p:nvPr/>
        </p:nvSpPr>
        <p:spPr>
          <a:xfrm>
            <a:off x="3885426" y="2357369"/>
            <a:ext cx="4392488" cy="39917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1800" b="1" dirty="0" err="1" smtClean="0">
                <a:solidFill>
                  <a:schemeClr val="accent3"/>
                </a:solidFill>
                <a:cs typeface="Arial" pitchFamily="34" charset="0"/>
              </a:rPr>
              <a:t>Modul</a:t>
            </a:r>
            <a:r>
              <a:rPr lang="en-US" altLang="ko-KR" sz="1800" b="1" dirty="0" smtClean="0">
                <a:solidFill>
                  <a:schemeClr val="accent3"/>
                </a:solidFill>
                <a:cs typeface="Arial" pitchFamily="34" charset="0"/>
              </a:rPr>
              <a:t> Administrator</a:t>
            </a:r>
            <a:endParaRPr lang="en-US" altLang="ko-KR" sz="1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1" name="그룹 37">
            <a:extLst>
              <a:ext uri="{FF2B5EF4-FFF2-40B4-BE49-F238E27FC236}">
                <a16:creationId xmlns="" xmlns:a16="http://schemas.microsoft.com/office/drawing/2014/main" id="{6B45C157-85EB-4B1B-8BFF-15E69B99FC35}"/>
              </a:ext>
            </a:extLst>
          </p:cNvPr>
          <p:cNvGrpSpPr/>
          <p:nvPr/>
        </p:nvGrpSpPr>
        <p:grpSpPr>
          <a:xfrm>
            <a:off x="960761" y="2397946"/>
            <a:ext cx="10331900" cy="1929206"/>
            <a:chOff x="960760" y="2228124"/>
            <a:chExt cx="10331900" cy="2156065"/>
          </a:xfrm>
        </p:grpSpPr>
        <p:sp>
          <p:nvSpPr>
            <p:cNvPr id="32" name="Bent Arrow 3">
              <a:extLst>
                <a:ext uri="{FF2B5EF4-FFF2-40B4-BE49-F238E27FC236}">
                  <a16:creationId xmlns="" xmlns:a16="http://schemas.microsoft.com/office/drawing/2014/main" id="{69EC505B-CABB-46C7-B286-9158E212559A}"/>
                </a:ext>
              </a:extLst>
            </p:cNvPr>
            <p:cNvSpPr/>
            <p:nvPr/>
          </p:nvSpPr>
          <p:spPr>
            <a:xfrm rot="5400000" flipH="1">
              <a:off x="10074249" y="3012484"/>
              <a:ext cx="1055993" cy="1380829"/>
            </a:xfrm>
            <a:custGeom>
              <a:avLst/>
              <a:gdLst/>
              <a:ahLst/>
              <a:cxnLst/>
              <a:rect l="l" t="t" r="r" b="b"/>
              <a:pathLst>
                <a:path w="1440111" h="1380829">
                  <a:moveTo>
                    <a:pt x="1440111" y="138902"/>
                  </a:moveTo>
                  <a:lnTo>
                    <a:pt x="1241357" y="0"/>
                  </a:lnTo>
                  <a:lnTo>
                    <a:pt x="1241357" y="84353"/>
                  </a:lnTo>
                  <a:lnTo>
                    <a:pt x="783117" y="84353"/>
                  </a:lnTo>
                  <a:cubicBezTo>
                    <a:pt x="359541" y="84353"/>
                    <a:pt x="14508" y="420645"/>
                    <a:pt x="1347" y="840829"/>
                  </a:cubicBezTo>
                  <a:lnTo>
                    <a:pt x="0" y="840829"/>
                  </a:lnTo>
                  <a:lnTo>
                    <a:pt x="0" y="1380829"/>
                  </a:lnTo>
                  <a:lnTo>
                    <a:pt x="108001" y="1380829"/>
                  </a:lnTo>
                  <a:lnTo>
                    <a:pt x="108001" y="868680"/>
                  </a:lnTo>
                  <a:lnTo>
                    <a:pt x="109100" y="868680"/>
                  </a:lnTo>
                  <a:lnTo>
                    <a:pt x="109100" y="867468"/>
                  </a:lnTo>
                  <a:cubicBezTo>
                    <a:pt x="109100" y="495219"/>
                    <a:pt x="410868" y="193451"/>
                    <a:pt x="783117" y="193451"/>
                  </a:cubicBezTo>
                  <a:lnTo>
                    <a:pt x="1241357" y="193451"/>
                  </a:lnTo>
                  <a:lnTo>
                    <a:pt x="1241357" y="27780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Bent Arrow 35">
              <a:extLst>
                <a:ext uri="{FF2B5EF4-FFF2-40B4-BE49-F238E27FC236}">
                  <a16:creationId xmlns="" xmlns:a16="http://schemas.microsoft.com/office/drawing/2014/main" id="{57780551-DC19-4E20-839B-B2A81B30C343}"/>
                </a:ext>
              </a:extLst>
            </p:cNvPr>
            <p:cNvSpPr/>
            <p:nvPr/>
          </p:nvSpPr>
          <p:spPr>
            <a:xfrm rot="16200000" flipH="1">
              <a:off x="1444625" y="1903852"/>
              <a:ext cx="940644" cy="1908374"/>
            </a:xfrm>
            <a:custGeom>
              <a:avLst/>
              <a:gdLst/>
              <a:ahLst/>
              <a:cxnLst/>
              <a:rect l="l" t="t" r="r" b="b"/>
              <a:pathLst>
                <a:path w="1440110" h="1908374">
                  <a:moveTo>
                    <a:pt x="0" y="856459"/>
                  </a:moveTo>
                  <a:lnTo>
                    <a:pt x="0" y="1908374"/>
                  </a:lnTo>
                  <a:lnTo>
                    <a:pt x="108001" y="1908374"/>
                  </a:lnTo>
                  <a:lnTo>
                    <a:pt x="108001" y="868680"/>
                  </a:lnTo>
                  <a:lnTo>
                    <a:pt x="109099" y="868680"/>
                  </a:lnTo>
                  <a:lnTo>
                    <a:pt x="109099" y="867468"/>
                  </a:lnTo>
                  <a:cubicBezTo>
                    <a:pt x="109099" y="495219"/>
                    <a:pt x="410867" y="193451"/>
                    <a:pt x="783116" y="193451"/>
                  </a:cubicBezTo>
                  <a:lnTo>
                    <a:pt x="1241356" y="193451"/>
                  </a:lnTo>
                  <a:lnTo>
                    <a:pt x="1241356" y="277804"/>
                  </a:lnTo>
                  <a:lnTo>
                    <a:pt x="1440110" y="138902"/>
                  </a:lnTo>
                  <a:lnTo>
                    <a:pt x="1241356" y="0"/>
                  </a:lnTo>
                  <a:lnTo>
                    <a:pt x="1241356" y="84353"/>
                  </a:lnTo>
                  <a:lnTo>
                    <a:pt x="783116" y="84353"/>
                  </a:lnTo>
                  <a:cubicBezTo>
                    <a:pt x="354292" y="84353"/>
                    <a:pt x="5970" y="429028"/>
                    <a:pt x="557" y="8564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2"/>
                </a:solidFill>
              </a:endParaRPr>
            </a:p>
          </p:txBody>
        </p:sp>
        <p:sp>
          <p:nvSpPr>
            <p:cNvPr id="34" name="Bent Arrow 38">
              <a:extLst>
                <a:ext uri="{FF2B5EF4-FFF2-40B4-BE49-F238E27FC236}">
                  <a16:creationId xmlns="" xmlns:a16="http://schemas.microsoft.com/office/drawing/2014/main" id="{90D69CA3-D974-4529-BC8B-8E764442C844}"/>
                </a:ext>
              </a:extLst>
            </p:cNvPr>
            <p:cNvSpPr/>
            <p:nvPr/>
          </p:nvSpPr>
          <p:spPr>
            <a:xfrm flipH="1">
              <a:off x="9269085" y="2228124"/>
              <a:ext cx="1938914" cy="812172"/>
            </a:xfrm>
            <a:custGeom>
              <a:avLst/>
              <a:gdLst/>
              <a:ahLst/>
              <a:cxnLst/>
              <a:rect l="l" t="t" r="r" b="b"/>
              <a:pathLst>
                <a:path w="1938914" h="1243421">
                  <a:moveTo>
                    <a:pt x="1740160" y="0"/>
                  </a:moveTo>
                  <a:lnTo>
                    <a:pt x="1740160" y="84353"/>
                  </a:lnTo>
                  <a:lnTo>
                    <a:pt x="783115" y="84353"/>
                  </a:lnTo>
                  <a:cubicBezTo>
                    <a:pt x="361590" y="84353"/>
                    <a:pt x="17849" y="417396"/>
                    <a:pt x="1653" y="834742"/>
                  </a:cubicBezTo>
                  <a:lnTo>
                    <a:pt x="1" y="834742"/>
                  </a:lnTo>
                  <a:lnTo>
                    <a:pt x="1" y="867448"/>
                  </a:lnTo>
                  <a:lnTo>
                    <a:pt x="0" y="867468"/>
                  </a:lnTo>
                  <a:lnTo>
                    <a:pt x="0" y="868680"/>
                  </a:lnTo>
                  <a:lnTo>
                    <a:pt x="1" y="868680"/>
                  </a:lnTo>
                  <a:lnTo>
                    <a:pt x="1" y="1243421"/>
                  </a:lnTo>
                  <a:lnTo>
                    <a:pt x="108001" y="1243421"/>
                  </a:lnTo>
                  <a:lnTo>
                    <a:pt x="108001" y="868680"/>
                  </a:lnTo>
                  <a:lnTo>
                    <a:pt x="109098" y="868680"/>
                  </a:lnTo>
                  <a:lnTo>
                    <a:pt x="109098" y="867468"/>
                  </a:lnTo>
                  <a:cubicBezTo>
                    <a:pt x="109098" y="495219"/>
                    <a:pt x="410866" y="193451"/>
                    <a:pt x="783115" y="193451"/>
                  </a:cubicBezTo>
                  <a:lnTo>
                    <a:pt x="1740160" y="193451"/>
                  </a:lnTo>
                  <a:lnTo>
                    <a:pt x="1740160" y="277804"/>
                  </a:lnTo>
                  <a:lnTo>
                    <a:pt x="1938914" y="1389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Bent Arrow 41">
              <a:extLst>
                <a:ext uri="{FF2B5EF4-FFF2-40B4-BE49-F238E27FC236}">
                  <a16:creationId xmlns="" xmlns:a16="http://schemas.microsoft.com/office/drawing/2014/main" id="{951E1CEE-957D-42BE-BAC1-BA12EBF02048}"/>
                </a:ext>
              </a:extLst>
            </p:cNvPr>
            <p:cNvSpPr/>
            <p:nvPr/>
          </p:nvSpPr>
          <p:spPr>
            <a:xfrm rot="10800000" flipH="1">
              <a:off x="1047045" y="3472423"/>
              <a:ext cx="1187561" cy="911766"/>
            </a:xfrm>
            <a:custGeom>
              <a:avLst/>
              <a:gdLst/>
              <a:ahLst/>
              <a:cxnLst/>
              <a:rect l="l" t="t" r="r" b="b"/>
              <a:pathLst>
                <a:path w="1187561" h="1243421">
                  <a:moveTo>
                    <a:pt x="1" y="1243421"/>
                  </a:moveTo>
                  <a:lnTo>
                    <a:pt x="108001" y="1243421"/>
                  </a:lnTo>
                  <a:lnTo>
                    <a:pt x="108001" y="868680"/>
                  </a:lnTo>
                  <a:lnTo>
                    <a:pt x="109098" y="868680"/>
                  </a:lnTo>
                  <a:lnTo>
                    <a:pt x="109098" y="867468"/>
                  </a:lnTo>
                  <a:cubicBezTo>
                    <a:pt x="109098" y="495219"/>
                    <a:pt x="410866" y="193451"/>
                    <a:pt x="783115" y="193451"/>
                  </a:cubicBezTo>
                  <a:lnTo>
                    <a:pt x="988807" y="193451"/>
                  </a:lnTo>
                  <a:lnTo>
                    <a:pt x="988807" y="277804"/>
                  </a:lnTo>
                  <a:lnTo>
                    <a:pt x="1187561" y="138902"/>
                  </a:lnTo>
                  <a:lnTo>
                    <a:pt x="988807" y="0"/>
                  </a:lnTo>
                  <a:lnTo>
                    <a:pt x="988807" y="84353"/>
                  </a:lnTo>
                  <a:lnTo>
                    <a:pt x="783115" y="84353"/>
                  </a:lnTo>
                  <a:cubicBezTo>
                    <a:pt x="361590" y="84353"/>
                    <a:pt x="17849" y="417396"/>
                    <a:pt x="1653" y="834742"/>
                  </a:cubicBezTo>
                  <a:lnTo>
                    <a:pt x="1" y="834742"/>
                  </a:lnTo>
                  <a:lnTo>
                    <a:pt x="1" y="867458"/>
                  </a:lnTo>
                  <a:lnTo>
                    <a:pt x="0" y="867468"/>
                  </a:lnTo>
                  <a:lnTo>
                    <a:pt x="0" y="868680"/>
                  </a:lnTo>
                  <a:lnTo>
                    <a:pt x="1" y="8686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627EF938-AF57-429F-A6A3-0851CC98C741}"/>
              </a:ext>
            </a:extLst>
          </p:cNvPr>
          <p:cNvSpPr txBox="1"/>
          <p:nvPr/>
        </p:nvSpPr>
        <p:spPr>
          <a:xfrm>
            <a:off x="2224559" y="2920906"/>
            <a:ext cx="1199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setting </a:t>
            </a:r>
            <a:r>
              <a:rPr lang="en-US" altLang="ko-KR" sz="1200" b="1" dirty="0" err="1">
                <a:solidFill>
                  <a:schemeClr val="bg1"/>
                </a:solidFill>
                <a:cs typeface="Arial" pitchFamily="34" charset="0"/>
              </a:rPr>
              <a:t>pegawai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6C9B2E01-A7E2-48CD-BB42-2F8FEB3D8D8A}"/>
              </a:ext>
            </a:extLst>
          </p:cNvPr>
          <p:cNvSpPr txBox="1"/>
          <p:nvPr/>
        </p:nvSpPr>
        <p:spPr>
          <a:xfrm>
            <a:off x="3786895" y="2915698"/>
            <a:ext cx="1199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setting unit </a:t>
            </a:r>
            <a:r>
              <a:rPr lang="en-US" altLang="ko-KR" sz="1200" b="1" dirty="0" err="1">
                <a:solidFill>
                  <a:schemeClr val="bg1"/>
                </a:solidFill>
                <a:cs typeface="Arial" pitchFamily="34" charset="0"/>
              </a:rPr>
              <a:t>organisasi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7343DDA9-8BE9-4E58-AD48-4E5A1060580D}"/>
              </a:ext>
            </a:extLst>
          </p:cNvPr>
          <p:cNvSpPr txBox="1"/>
          <p:nvPr/>
        </p:nvSpPr>
        <p:spPr>
          <a:xfrm>
            <a:off x="5366428" y="2915698"/>
            <a:ext cx="1199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setting </a:t>
            </a:r>
            <a:r>
              <a:rPr lang="en-US" altLang="ko-KR" sz="1200" b="1" dirty="0" err="1">
                <a:solidFill>
                  <a:schemeClr val="bg1"/>
                </a:solidFill>
                <a:cs typeface="Arial" pitchFamily="34" charset="0"/>
              </a:rPr>
              <a:t>koordinasi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 unit </a:t>
            </a:r>
            <a:r>
              <a:rPr lang="en-US" altLang="ko-KR" sz="1200" b="1" dirty="0" err="1">
                <a:solidFill>
                  <a:schemeClr val="bg1"/>
                </a:solidFill>
                <a:cs typeface="Arial" pitchFamily="34" charset="0"/>
              </a:rPr>
              <a:t>organiasi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34E3A47A-CD0A-429D-BE22-6ADD89CE083E}"/>
              </a:ext>
            </a:extLst>
          </p:cNvPr>
          <p:cNvSpPr txBox="1"/>
          <p:nvPr/>
        </p:nvSpPr>
        <p:spPr>
          <a:xfrm>
            <a:off x="6755800" y="2915698"/>
            <a:ext cx="157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err="1">
                <a:solidFill>
                  <a:schemeClr val="bg1"/>
                </a:solidFill>
                <a:cs typeface="Arial" pitchFamily="34" charset="0"/>
              </a:rPr>
              <a:t>pengunjian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 ID </a:t>
            </a:r>
            <a:r>
              <a:rPr lang="en-US" altLang="ko-KR" sz="1200" b="1" dirty="0" smtClean="0">
                <a:solidFill>
                  <a:schemeClr val="bg1"/>
                </a:solidFill>
                <a:cs typeface="Arial" pitchFamily="34" charset="0"/>
              </a:rPr>
              <a:t>device </a:t>
            </a:r>
            <a:r>
              <a:rPr lang="en-US" altLang="ko-KR" sz="1200" b="1" dirty="0" err="1" smtClean="0">
                <a:solidFill>
                  <a:schemeClr val="bg1"/>
                </a:solidFill>
                <a:cs typeface="Arial" pitchFamily="34" charset="0"/>
              </a:rPr>
              <a:t>smarphone</a:t>
            </a:r>
            <a:r>
              <a:rPr lang="en-US" altLang="ko-KR" sz="12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bg1"/>
                </a:solidFill>
                <a:cs typeface="Arial" pitchFamily="34" charset="0"/>
              </a:rPr>
              <a:t>pegawai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="" xmlns:a16="http://schemas.microsoft.com/office/drawing/2014/main" id="{9611C375-849E-4009-AAC2-69D8C7B16AC4}"/>
              </a:ext>
            </a:extLst>
          </p:cNvPr>
          <p:cNvGrpSpPr/>
          <p:nvPr/>
        </p:nvGrpSpPr>
        <p:grpSpPr>
          <a:xfrm>
            <a:off x="8515006" y="2915698"/>
            <a:ext cx="1199211" cy="673514"/>
            <a:chOff x="2113657" y="4283314"/>
            <a:chExt cx="3647460" cy="673514"/>
          </a:xfrm>
        </p:grpSpPr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C36F7E36-5AF6-428B-BF21-6145477CA3B5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1DA8FBC5-4933-4E87-9B08-5DDA5B691927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6" name="Rectangle 7">
            <a:extLst>
              <a:ext uri="{FF2B5EF4-FFF2-40B4-BE49-F238E27FC236}">
                <a16:creationId xmlns="" xmlns:a16="http://schemas.microsoft.com/office/drawing/2014/main" id="{EC89C68D-7832-407A-BE78-4F5BB34E605B}"/>
              </a:ext>
            </a:extLst>
          </p:cNvPr>
          <p:cNvSpPr/>
          <p:nvPr/>
        </p:nvSpPr>
        <p:spPr>
          <a:xfrm>
            <a:off x="2694755" y="4028740"/>
            <a:ext cx="258816" cy="2588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10">
            <a:extLst>
              <a:ext uri="{FF2B5EF4-FFF2-40B4-BE49-F238E27FC236}">
                <a16:creationId xmlns="" xmlns:a16="http://schemas.microsoft.com/office/drawing/2014/main" id="{07FD7E2C-3A31-4E02-B19F-CCA3F64A0013}"/>
              </a:ext>
            </a:extLst>
          </p:cNvPr>
          <p:cNvSpPr/>
          <p:nvPr/>
        </p:nvSpPr>
        <p:spPr>
          <a:xfrm>
            <a:off x="4291150" y="4017651"/>
            <a:ext cx="204262" cy="27031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5">
            <a:extLst>
              <a:ext uri="{FF2B5EF4-FFF2-40B4-BE49-F238E27FC236}">
                <a16:creationId xmlns="" xmlns:a16="http://schemas.microsoft.com/office/drawing/2014/main" id="{A3FE4D11-14B9-4CA8-9EF7-89ED26CE13CA}"/>
              </a:ext>
            </a:extLst>
          </p:cNvPr>
          <p:cNvSpPr/>
          <p:nvPr/>
        </p:nvSpPr>
        <p:spPr>
          <a:xfrm flipH="1">
            <a:off x="5811995" y="4047199"/>
            <a:ext cx="314785" cy="2596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 Same Side Corner Rectangle 11">
            <a:extLst>
              <a:ext uri="{FF2B5EF4-FFF2-40B4-BE49-F238E27FC236}">
                <a16:creationId xmlns="" xmlns:a16="http://schemas.microsoft.com/office/drawing/2014/main" id="{AB859DE1-3A69-449E-9897-0868A8D5F221}"/>
              </a:ext>
            </a:extLst>
          </p:cNvPr>
          <p:cNvSpPr>
            <a:spLocks noChangeAspect="1"/>
          </p:cNvSpPr>
          <p:nvPr/>
        </p:nvSpPr>
        <p:spPr>
          <a:xfrm rot="9900000">
            <a:off x="7408568" y="4054840"/>
            <a:ext cx="318256" cy="270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Block Arc 10">
            <a:extLst>
              <a:ext uri="{FF2B5EF4-FFF2-40B4-BE49-F238E27FC236}">
                <a16:creationId xmlns="" xmlns:a16="http://schemas.microsoft.com/office/drawing/2014/main" id="{2728B4B0-ECE4-4B9E-B811-46FC977A8E55}"/>
              </a:ext>
            </a:extLst>
          </p:cNvPr>
          <p:cNvSpPr/>
          <p:nvPr/>
        </p:nvSpPr>
        <p:spPr>
          <a:xfrm>
            <a:off x="8922293" y="4064578"/>
            <a:ext cx="346793" cy="23489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사각형: 둥근 위쪽 모서리 34">
            <a:extLst>
              <a:ext uri="{FF2B5EF4-FFF2-40B4-BE49-F238E27FC236}">
                <a16:creationId xmlns="" xmlns:a16="http://schemas.microsoft.com/office/drawing/2014/main" id="{9623D66C-F01B-4F20-BD65-5AEEFB71834F}"/>
              </a:ext>
            </a:extLst>
          </p:cNvPr>
          <p:cNvSpPr/>
          <p:nvPr/>
        </p:nvSpPr>
        <p:spPr>
          <a:xfrm rot="5400000">
            <a:off x="8849417" y="2307496"/>
            <a:ext cx="874800" cy="19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627EF938-AF57-429F-A6A3-0851CC98C741}"/>
              </a:ext>
            </a:extLst>
          </p:cNvPr>
          <p:cNvSpPr txBox="1"/>
          <p:nvPr/>
        </p:nvSpPr>
        <p:spPr>
          <a:xfrm>
            <a:off x="8687211" y="2908346"/>
            <a:ext cx="1199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setting </a:t>
            </a:r>
            <a:r>
              <a:rPr lang="en-US" altLang="ko-KR" sz="1200" b="1" dirty="0" err="1">
                <a:solidFill>
                  <a:schemeClr val="bg1"/>
                </a:solidFill>
                <a:cs typeface="Arial" pitchFamily="34" charset="0"/>
              </a:rPr>
              <a:t>jadwal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/</a:t>
            </a:r>
            <a:r>
              <a:rPr lang="en-US" altLang="ko-KR" sz="1200" b="1" dirty="0" err="1">
                <a:solidFill>
                  <a:schemeClr val="bg1"/>
                </a:solidFill>
                <a:cs typeface="Arial" pitchFamily="34" charset="0"/>
              </a:rPr>
              <a:t>shif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bg1"/>
                </a:solidFill>
                <a:cs typeface="Arial" pitchFamily="34" charset="0"/>
              </a:rPr>
              <a:t>pegawai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="" xmlns:a16="http://schemas.microsoft.com/office/drawing/2014/main" id="{C666EA9C-7039-4D83-A1AE-64C76655D532}"/>
              </a:ext>
            </a:extLst>
          </p:cNvPr>
          <p:cNvGrpSpPr/>
          <p:nvPr/>
        </p:nvGrpSpPr>
        <p:grpSpPr>
          <a:xfrm>
            <a:off x="822556" y="409090"/>
            <a:ext cx="10385444" cy="1099019"/>
            <a:chOff x="596176" y="4031204"/>
            <a:chExt cx="2967129" cy="1099019"/>
          </a:xfrm>
        </p:grpSpPr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0A117815-EC0A-4AD9-B9DD-16570032633D}"/>
                </a:ext>
              </a:extLst>
            </p:cNvPr>
            <p:cNvSpPr txBox="1"/>
            <p:nvPr/>
          </p:nvSpPr>
          <p:spPr>
            <a:xfrm>
              <a:off x="596176" y="4607003"/>
              <a:ext cx="29671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altLang="ko-KR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ADMIN APLIKASI </a:t>
              </a:r>
              <a:r>
                <a:rPr lang="en-US" altLang="ko-KR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Berbasis</a:t>
              </a:r>
              <a:r>
                <a:rPr lang="en-US" altLang="ko-KR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Web, </a:t>
              </a:r>
              <a:r>
                <a:rPr lang="en-US" altLang="ko-KR" sz="28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dengan</a:t>
              </a:r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fitur</a:t>
              </a:r>
              <a:r>
                <a:rPr lang="en-US" altLang="ko-KR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:</a:t>
              </a:r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465F0A8C-97D5-462B-85C0-14DF60443841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altLang="ko-K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FITUR APLIKASI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79" y="3886393"/>
            <a:ext cx="568685" cy="56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2680</TotalTime>
  <Words>368</Words>
  <Application>Microsoft Office PowerPoint</Application>
  <PresentationFormat>Custom</PresentationFormat>
  <Paragraphs>63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Contents Slide Master</vt:lpstr>
      <vt:lpstr>Section Break Slide Master</vt:lpstr>
      <vt:lpstr>SOSIALISASI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diginet-61</cp:lastModifiedBy>
  <cp:revision>103</cp:revision>
  <dcterms:created xsi:type="dcterms:W3CDTF">2020-01-20T05:08:25Z</dcterms:created>
  <dcterms:modified xsi:type="dcterms:W3CDTF">2023-03-27T23:52:14Z</dcterms:modified>
</cp:coreProperties>
</file>