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8" r:id="rId6"/>
    <p:sldId id="259" r:id="rId7"/>
    <p:sldId id="260" r:id="rId8"/>
    <p:sldId id="269" r:id="rId9"/>
    <p:sldId id="276" r:id="rId10"/>
    <p:sldId id="274" r:id="rId11"/>
    <p:sldId id="275" r:id="rId12"/>
    <p:sldId id="278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pos="59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  <a:srgbClr val="014067"/>
    <a:srgbClr val="014E7D"/>
    <a:srgbClr val="013657"/>
    <a:srgbClr val="01456F"/>
    <a:srgbClr val="014B79"/>
    <a:srgbClr val="0937C9"/>
    <a:srgbClr val="002774"/>
    <a:srgbClr val="929A4A"/>
    <a:srgbClr val="EAB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8" autoAdjust="0"/>
    <p:restoredTop sz="94674" autoAdjust="0"/>
  </p:normalViewPr>
  <p:slideViewPr>
    <p:cSldViewPr snapToGrid="0" showGuides="1">
      <p:cViewPr varScale="1">
        <p:scale>
          <a:sx n="72" d="100"/>
          <a:sy n="72" d="100"/>
        </p:scale>
        <p:origin x="618" y="78"/>
      </p:cViewPr>
      <p:guideLst>
        <p:guide pos="3840"/>
        <p:guide pos="597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BEDA40-91A9-49DC-B402-0EBE674AAE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CBB508-5589-42E7-A433-D119AC0FFB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BFC85-49E4-447A-A7E3-16153CB2FE2A}" type="datetimeFigureOut">
              <a:rPr lang="en-US" smtClean="0"/>
              <a:t>3/28/2023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32ABA-B33A-4B3B-8412-C1773FBF3D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1832E-3B48-42CB-80A7-CD8E48D52D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072A3-100F-40A9-915F-8D2D9E6962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5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1B50E-4C60-4F9E-B773-52059170945B}" type="datetimeFigureOut">
              <a:rPr lang="en-US" noProof="0" smtClean="0"/>
              <a:t>3/28/2023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230CFA-805A-4FD3-B3A0-DAAA5993DA17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9892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3B47EE6-EDE6-4881-B456-B37D9C1ADE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045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7537" userDrawn="1">
          <p15:clr>
            <a:srgbClr val="FBAE40"/>
          </p15:clr>
        </p15:guide>
        <p15:guide id="3" pos="138" userDrawn="1">
          <p15:clr>
            <a:srgbClr val="FBAE40"/>
          </p15:clr>
        </p15:guide>
        <p15:guide id="4" orient="horz" pos="4178" userDrawn="1">
          <p15:clr>
            <a:srgbClr val="FBAE40"/>
          </p15:clr>
        </p15:guide>
        <p15:guide id="5" orient="horz" pos="142" userDrawn="1">
          <p15:clr>
            <a:srgbClr val="FBAE40"/>
          </p15:clr>
        </p15:guide>
        <p15:guide id="6" pos="2457" userDrawn="1">
          <p15:clr>
            <a:srgbClr val="FBAE40"/>
          </p15:clr>
        </p15:guide>
        <p15:guide id="7" pos="4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 title="Subtitle">
            <a:extLst>
              <a:ext uri="{FF2B5EF4-FFF2-40B4-BE49-F238E27FC236}">
                <a16:creationId xmlns:a16="http://schemas.microsoft.com/office/drawing/2014/main" id="{06317687-D49E-41F7-A330-C78C728F0D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92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89179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FAE0C34-9220-45F0-9FC2-9FE7C994E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4596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17F9213-0142-420B-A84D-C5627A0C8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8014328B-D576-4B5C-A4AE-CF9831892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7377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2BFF385-445D-4DBB-9773-F9966941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US" b="1" dirty="0">
                <a:solidFill>
                  <a:schemeClr val="bg1"/>
                </a:solidFill>
              </a:defRPr>
            </a:lvl1pPr>
          </a:lstStyle>
          <a:p>
            <a:pPr marL="228600" lvl="0" indent="-228600"/>
            <a:r>
              <a:rPr lang="en-US" noProof="0"/>
              <a:t>Edit Master text styles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1B1CFE-1B35-4B5C-B40A-DC5ADF211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1CE840E8-D596-479D-AE97-E88F42DC1B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9A68D25-B19E-4E84-B65D-596EE8382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0695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9A1E80C-1A76-4D3E-92A1-846866867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06597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099AB-ABB9-4706-9E38-357EC2AB403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037924D2-2AB4-4BE1-9687-836615C72DFC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93BC534-BFA1-4292-899F-03AC711BF7C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BEE4DB5-5DEF-4DDB-9764-FD834B9DCAE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62849C0-AA0D-4E1A-B4B6-E6A5917AC0A5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EAC3CA-E21C-4A63-BE7D-DCC820552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22728E0A-430E-4C6A-BF56-06FA8510F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0840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7A5C384-78D0-4088-9411-AB6790574770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C52C5C1-EC33-44C1-9D54-A1058BBF1812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A0030CD-8C9E-4AA5-8C5D-F9B2EDB7E17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872EE65E-EE50-4A3E-861E-1D6C241CB8EA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6AD1EF-E06C-4D3C-9693-26844D01C83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arallelogram 28">
              <a:extLst>
                <a:ext uri="{FF2B5EF4-FFF2-40B4-BE49-F238E27FC236}">
                  <a16:creationId xmlns:a16="http://schemas.microsoft.com/office/drawing/2014/main" id="{57D44C42-44C0-420A-A125-9B1A979D4F56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406089BB-36DC-4E23-B215-527A8A18FCF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8C43A6-50C6-704E-BADC-6D83BADE73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91439B-965F-3548-AF77-89501B24F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19906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0184" cy="1147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84190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5BB0367-1AFD-4191-AB6F-E9815D136F6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8A2C98-F26E-415A-B931-1B89CA46C1CF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B2FB48C-0C70-4DBE-B904-A134B6644DD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8" name="Diagonal Stripe 27">
              <a:extLst>
                <a:ext uri="{FF2B5EF4-FFF2-40B4-BE49-F238E27FC236}">
                  <a16:creationId xmlns:a16="http://schemas.microsoft.com/office/drawing/2014/main" id="{4F2E2158-1E6E-4E0D-BDAB-B20041C7361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26D62DB-3A5A-4DA1-BFA4-D9E58676E86A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F5A729A7-3A5C-405C-AE06-180E7529E477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41E23981-B12A-4AC3-A030-337BBBA5E45B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69A007-934D-7A4B-9EFA-82044EF4D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154DC2-98C7-4D4B-A17A-AA4731217F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D604A2-C574-42DB-B0C4-99715CAA1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8330184" cy="1147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A2D954-332B-47D0-BE9F-0F2BDE7795D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6131" y="1979613"/>
            <a:ext cx="9139738" cy="28987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5340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B31A5E-1244-4689-B513-C78E3C4E53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71D0E8AA-902F-440D-9C55-2A391C22396A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arallelogram 16">
            <a:extLst>
              <a:ext uri="{FF2B5EF4-FFF2-40B4-BE49-F238E27FC236}">
                <a16:creationId xmlns:a16="http://schemas.microsoft.com/office/drawing/2014/main" id="{7D937721-835D-4D84-94A3-6C79D4639514}"/>
              </a:ext>
            </a:extLst>
          </p:cNvPr>
          <p:cNvSpPr/>
          <p:nvPr userDrawn="1"/>
        </p:nvSpPr>
        <p:spPr>
          <a:xfrm rot="19958790">
            <a:off x="-637324" y="3588176"/>
            <a:ext cx="3860162" cy="1746952"/>
          </a:xfrm>
          <a:prstGeom prst="parallelogram">
            <a:avLst>
              <a:gd name="adj" fmla="val 532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2BB30B-8262-4715-998F-AAF6A81ADF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1010090"/>
            <a:ext cx="1785257" cy="90750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itle 1" title="Title">
            <a:extLst>
              <a:ext uri="{FF2B5EF4-FFF2-40B4-BE49-F238E27FC236}">
                <a16:creationId xmlns:a16="http://schemas.microsoft.com/office/drawing/2014/main" id="{4D7EF399-DAA5-44EC-B712-79C755FE84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3842" y="1987420"/>
            <a:ext cx="4911633" cy="178985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+mj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1" name="Text Placeholder 2" title="Subtitle">
            <a:extLst>
              <a:ext uri="{FF2B5EF4-FFF2-40B4-BE49-F238E27FC236}">
                <a16:creationId xmlns:a16="http://schemas.microsoft.com/office/drawing/2014/main" id="{26D13BFA-61B0-402F-8611-02D3DFDBEBC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3842" y="3792046"/>
            <a:ext cx="4911633" cy="910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="0" i="0" spc="3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0A0C24-D997-4E78-951F-AFB51C70EFCC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E123A0CF-50D6-46EC-8BF6-43E38AFCD588}"/>
              </a:ext>
            </a:extLst>
          </p:cNvPr>
          <p:cNvSpPr/>
          <p:nvPr userDrawn="1"/>
        </p:nvSpPr>
        <p:spPr>
          <a:xfrm>
            <a:off x="7754112" y="0"/>
            <a:ext cx="2258568" cy="742819"/>
          </a:xfrm>
          <a:prstGeom prst="parallelogram">
            <a:avLst>
              <a:gd name="adj" fmla="val 19585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B2F1D2E-B631-4CB1-9448-2B50F8C46316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408562"/>
            <a:ext cx="6595353" cy="340314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95572AA9-EFAE-4771-B1EE-47E3611737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CF69447-82AD-475F-A3AE-3D7FF61DBFE2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5266944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arallelogram 23">
            <a:extLst>
              <a:ext uri="{FF2B5EF4-FFF2-40B4-BE49-F238E27FC236}">
                <a16:creationId xmlns:a16="http://schemas.microsoft.com/office/drawing/2014/main" id="{FC8C82F3-94EE-4B4F-A01D-993A41BC00B1}"/>
              </a:ext>
            </a:extLst>
          </p:cNvPr>
          <p:cNvSpPr/>
          <p:nvPr userDrawn="1"/>
        </p:nvSpPr>
        <p:spPr>
          <a:xfrm rot="19958790">
            <a:off x="-139035" y="3407045"/>
            <a:ext cx="1438399" cy="236580"/>
          </a:xfrm>
          <a:prstGeom prst="parallelogram">
            <a:avLst>
              <a:gd name="adj" fmla="val 5321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23998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43" userDrawn="1">
          <p15:clr>
            <a:srgbClr val="FBAE40"/>
          </p15:clr>
        </p15:guide>
        <p15:guide id="4" orient="horz" pos="4170" userDrawn="1">
          <p15:clr>
            <a:srgbClr val="FBAE40"/>
          </p15:clr>
        </p15:guide>
        <p15:guide id="5" pos="7537" userDrawn="1">
          <p15:clr>
            <a:srgbClr val="FBAE40"/>
          </p15:clr>
        </p15:guide>
        <p15:guide id="6" orient="horz" pos="142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AB3FE-9015-40FD-A870-D81B5A86A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891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BD6ACE60-499D-41AB-89C4-D537D7C3D22A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6375400" y="5047077"/>
            <a:ext cx="1524574" cy="1803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3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Title 1" title="Title ">
            <a:extLst>
              <a:ext uri="{FF2B5EF4-FFF2-40B4-BE49-F238E27FC236}">
                <a16:creationId xmlns:a16="http://schemas.microsoft.com/office/drawing/2014/main" id="{20237B57-91C6-4F8B-8AA0-18FA50B0FD1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E1FADFB-0A3D-40F7-9B40-368DECD971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4000" y="0"/>
            <a:ext cx="5588000" cy="6872249"/>
          </a:xfrm>
          <a:custGeom>
            <a:avLst/>
            <a:gdLst>
              <a:gd name="connsiteX0" fmla="*/ 3876237 w 5588000"/>
              <a:gd name="connsiteY0" fmla="*/ 5431883 h 6872249"/>
              <a:gd name="connsiteX1" fmla="*/ 4953000 w 5588000"/>
              <a:gd name="connsiteY1" fmla="*/ 5431883 h 6872249"/>
              <a:gd name="connsiteX2" fmla="*/ 3769163 w 5588000"/>
              <a:gd name="connsiteY2" fmla="*/ 6872249 h 6872249"/>
              <a:gd name="connsiteX3" fmla="*/ 2692400 w 5588000"/>
              <a:gd name="connsiteY3" fmla="*/ 6872249 h 6872249"/>
              <a:gd name="connsiteX4" fmla="*/ 2479230 w 5588000"/>
              <a:gd name="connsiteY4" fmla="*/ 2870200 h 6872249"/>
              <a:gd name="connsiteX5" fmla="*/ 3175000 w 5588000"/>
              <a:gd name="connsiteY5" fmla="*/ 2870200 h 6872249"/>
              <a:gd name="connsiteX6" fmla="*/ 1965770 w 5588000"/>
              <a:gd name="connsiteY6" fmla="*/ 4310566 h 6872249"/>
              <a:gd name="connsiteX7" fmla="*/ 1270000 w 5588000"/>
              <a:gd name="connsiteY7" fmla="*/ 4310566 h 6872249"/>
              <a:gd name="connsiteX8" fmla="*/ 5575300 w 5588000"/>
              <a:gd name="connsiteY8" fmla="*/ 139700 h 6872249"/>
              <a:gd name="connsiteX9" fmla="*/ 5575300 w 5588000"/>
              <a:gd name="connsiteY9" fmla="*/ 3238583 h 6872249"/>
              <a:gd name="connsiteX10" fmla="*/ 2571663 w 5588000"/>
              <a:gd name="connsiteY10" fmla="*/ 6858000 h 6872249"/>
              <a:gd name="connsiteX11" fmla="*/ 0 w 5588000"/>
              <a:gd name="connsiteY11" fmla="*/ 6858000 h 6872249"/>
              <a:gd name="connsiteX12" fmla="*/ 4256761 w 5588000"/>
              <a:gd name="connsiteY12" fmla="*/ 0 h 6872249"/>
              <a:gd name="connsiteX13" fmla="*/ 5588000 w 5588000"/>
              <a:gd name="connsiteY13" fmla="*/ 0 h 6872249"/>
              <a:gd name="connsiteX14" fmla="*/ 3274339 w 5588000"/>
              <a:gd name="connsiteY14" fmla="*/ 2755900 h 6872249"/>
              <a:gd name="connsiteX15" fmla="*/ 1943100 w 5588000"/>
              <a:gd name="connsiteY15" fmla="*/ 2755900 h 6872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88000" h="6872249">
                <a:moveTo>
                  <a:pt x="3876237" y="5431883"/>
                </a:moveTo>
                <a:lnTo>
                  <a:pt x="4953000" y="5431883"/>
                </a:lnTo>
                <a:lnTo>
                  <a:pt x="3769163" y="6872249"/>
                </a:lnTo>
                <a:lnTo>
                  <a:pt x="2692400" y="6872249"/>
                </a:lnTo>
                <a:close/>
                <a:moveTo>
                  <a:pt x="2479230" y="2870200"/>
                </a:moveTo>
                <a:lnTo>
                  <a:pt x="3175000" y="2870200"/>
                </a:lnTo>
                <a:lnTo>
                  <a:pt x="1965770" y="4310566"/>
                </a:lnTo>
                <a:lnTo>
                  <a:pt x="1270000" y="4310566"/>
                </a:lnTo>
                <a:close/>
                <a:moveTo>
                  <a:pt x="5575300" y="139700"/>
                </a:moveTo>
                <a:lnTo>
                  <a:pt x="5575300" y="3238583"/>
                </a:lnTo>
                <a:lnTo>
                  <a:pt x="2571663" y="6858000"/>
                </a:lnTo>
                <a:lnTo>
                  <a:pt x="0" y="6858000"/>
                </a:lnTo>
                <a:close/>
                <a:moveTo>
                  <a:pt x="4256761" y="0"/>
                </a:moveTo>
                <a:lnTo>
                  <a:pt x="5588000" y="0"/>
                </a:lnTo>
                <a:lnTo>
                  <a:pt x="3274339" y="2755900"/>
                </a:lnTo>
                <a:lnTo>
                  <a:pt x="1943100" y="2755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B14A5-A767-774C-85B8-68EF91468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B51B-EAA9-4B4D-A4F6-470CD95DAA7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422305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ayou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805F1696-7D6B-4055-94C3-E4C179F63596}"/>
              </a:ext>
            </a:extLst>
          </p:cNvPr>
          <p:cNvSpPr/>
          <p:nvPr userDrawn="1"/>
        </p:nvSpPr>
        <p:spPr>
          <a:xfrm flipH="1" flipV="1">
            <a:off x="1839686" y="-6"/>
            <a:ext cx="10352314" cy="563880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8B9EC3A9-7039-403A-9414-429521308A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70177" y="1435100"/>
            <a:ext cx="6021821" cy="5422900"/>
          </a:xfrm>
          <a:custGeom>
            <a:avLst/>
            <a:gdLst>
              <a:gd name="connsiteX0" fmla="*/ 6021821 w 6021821"/>
              <a:gd name="connsiteY0" fmla="*/ 0 h 5422900"/>
              <a:gd name="connsiteX1" fmla="*/ 6021821 w 6021821"/>
              <a:gd name="connsiteY1" fmla="*/ 5422900 h 5422900"/>
              <a:gd name="connsiteX2" fmla="*/ 0 w 6021821"/>
              <a:gd name="connsiteY2" fmla="*/ 5422900 h 542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021821" h="5422900">
                <a:moveTo>
                  <a:pt x="6021821" y="0"/>
                </a:moveTo>
                <a:lnTo>
                  <a:pt x="6021821" y="5422900"/>
                </a:lnTo>
                <a:lnTo>
                  <a:pt x="0" y="54229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rIns="457200" anchor="ctr">
            <a:noAutofit/>
          </a:bodyPr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Content Placeholder 2" title="Bullet Points">
            <a:extLst>
              <a:ext uri="{FF2B5EF4-FFF2-40B4-BE49-F238E27FC236}">
                <a16:creationId xmlns:a16="http://schemas.microsoft.com/office/drawing/2014/main" id="{BFD7EA17-BE66-4636-9684-F93562587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378" y="3129540"/>
            <a:ext cx="4942829" cy="29582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" name="Parallelogram 24">
            <a:extLst>
              <a:ext uri="{FF2B5EF4-FFF2-40B4-BE49-F238E27FC236}">
                <a16:creationId xmlns:a16="http://schemas.microsoft.com/office/drawing/2014/main" id="{18C08F43-D42B-4CF1-912F-BC83D72AB415}"/>
              </a:ext>
            </a:extLst>
          </p:cNvPr>
          <p:cNvSpPr/>
          <p:nvPr userDrawn="1"/>
        </p:nvSpPr>
        <p:spPr>
          <a:xfrm flipH="1">
            <a:off x="2978150" y="-5"/>
            <a:ext cx="4121150" cy="1308105"/>
          </a:xfrm>
          <a:prstGeom prst="parallelogram">
            <a:avLst>
              <a:gd name="adj" fmla="val 186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411C731-2333-41B0-927A-0A48EEC79964}"/>
              </a:ext>
            </a:extLst>
          </p:cNvPr>
          <p:cNvCxnSpPr>
            <a:cxnSpLocks/>
          </p:cNvCxnSpPr>
          <p:nvPr userDrawn="1"/>
        </p:nvCxnSpPr>
        <p:spPr>
          <a:xfrm flipV="1">
            <a:off x="10352314" y="1185452"/>
            <a:ext cx="1839685" cy="16339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 title="Subtitle">
            <a:extLst>
              <a:ext uri="{FF2B5EF4-FFF2-40B4-BE49-F238E27FC236}">
                <a16:creationId xmlns:a16="http://schemas.microsoft.com/office/drawing/2014/main" id="{D71EE635-EA0C-4139-8160-AE1EAD13AAE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31379" y="2496102"/>
            <a:ext cx="7342621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19" name="Title 1" title="Title ">
            <a:extLst>
              <a:ext uri="{FF2B5EF4-FFF2-40B4-BE49-F238E27FC236}">
                <a16:creationId xmlns:a16="http://schemas.microsoft.com/office/drawing/2014/main" id="{2DB9D671-9FC8-4306-96B7-D9D585694B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1378" y="1241109"/>
            <a:ext cx="7342622" cy="12155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</a:t>
            </a:r>
            <a:br>
              <a:rPr lang="en-US" noProof="0"/>
            </a:br>
            <a:r>
              <a:rPr lang="en-US" noProof="0"/>
              <a:t>Master Title Style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55A0B9-F639-8643-9C4D-B93B8EE21A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29282-8AC7-494D-9A8E-A26C7F69948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24A5A7-66A2-7F43-9A7A-5E13F74F8C0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</p:spTree>
    <p:extLst>
      <p:ext uri="{BB962C8B-B14F-4D97-AF65-F5344CB8AC3E}">
        <p14:creationId xmlns:p14="http://schemas.microsoft.com/office/powerpoint/2010/main" val="42831109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i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9111EB29-9262-4594-8717-356AB3816AA6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1AF1CF9-9F46-4541-8FF1-B9C53244EE1A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-9247" y="3633967"/>
            <a:ext cx="1912619" cy="157298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0E1BA4-80FE-4826-BA2F-083C3A5BB7FA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6" name="Diagonal Stripe 25">
              <a:extLst>
                <a:ext uri="{FF2B5EF4-FFF2-40B4-BE49-F238E27FC236}">
                  <a16:creationId xmlns:a16="http://schemas.microsoft.com/office/drawing/2014/main" id="{0697993E-CD44-40B9-805C-77BC608618A7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DBD869A-51AE-4AC9-A3E0-38E8C732B1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Parallelogram 29">
              <a:extLst>
                <a:ext uri="{FF2B5EF4-FFF2-40B4-BE49-F238E27FC236}">
                  <a16:creationId xmlns:a16="http://schemas.microsoft.com/office/drawing/2014/main" id="{DE18C3B6-28E6-4BBC-B634-F81DE5A9D13C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E19FBD-2379-4B3B-910D-F51E007CB63F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Content Placeholder 3" title="Bullet Points">
            <a:extLst>
              <a:ext uri="{FF2B5EF4-FFF2-40B4-BE49-F238E27FC236}">
                <a16:creationId xmlns:a16="http://schemas.microsoft.com/office/drawing/2014/main" id="{8715E757-6584-4841-8154-C92E70E0CD6B}"/>
              </a:ext>
            </a:extLst>
          </p:cNvPr>
          <p:cNvSpPr>
            <a:spLocks noGrp="1"/>
          </p:cNvSpPr>
          <p:nvPr userDrawn="1">
            <p:ph sz="half" idx="13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47CDC5A2-8836-4ED3-8E78-18C24853D882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Content Placeholder 5" title="Bullet Points">
            <a:extLst>
              <a:ext uri="{FF2B5EF4-FFF2-40B4-BE49-F238E27FC236}">
                <a16:creationId xmlns:a16="http://schemas.microsoft.com/office/drawing/2014/main" id="{D957FBD7-2C3C-4DD1-954F-DF1E007BE590}"/>
              </a:ext>
            </a:extLst>
          </p:cNvPr>
          <p:cNvSpPr>
            <a:spLocks noGrp="1"/>
          </p:cNvSpPr>
          <p:nvPr userDrawn="1">
            <p:ph sz="quarter" idx="15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dirty="0">
                <a:solidFill>
                  <a:schemeClr val="bg1"/>
                </a:solidFill>
              </a:defRPr>
            </a:lvl1pPr>
            <a:lvl2pPr>
              <a:defRPr lang="en-US" dirty="0">
                <a:solidFill>
                  <a:schemeClr val="bg1"/>
                </a:solidFill>
              </a:defRPr>
            </a:lvl2pPr>
            <a:lvl3pPr>
              <a:defRPr lang="en-US" dirty="0">
                <a:solidFill>
                  <a:schemeClr val="bg1"/>
                </a:solidFill>
              </a:defRPr>
            </a:lvl3pPr>
            <a:lvl4pPr>
              <a:defRPr lang="en-US" dirty="0">
                <a:solidFill>
                  <a:schemeClr val="bg1"/>
                </a:solidFill>
              </a:defRPr>
            </a:lvl4pPr>
            <a:lvl5pPr>
              <a:defRPr lang="en-IN" dirty="0">
                <a:solidFill>
                  <a:schemeClr val="bg1"/>
                </a:solidFill>
              </a:defRPr>
            </a:lvl5pPr>
          </a:lstStyle>
          <a:p>
            <a:pPr lvl="0">
              <a:buClr>
                <a:schemeClr val="accent2"/>
              </a:buClr>
            </a:pPr>
            <a:r>
              <a:rPr lang="en-US" noProof="0"/>
              <a:t>Edit Master text styles</a:t>
            </a:r>
          </a:p>
          <a:p>
            <a:pPr lvl="1">
              <a:buClr>
                <a:schemeClr val="accent2"/>
              </a:buClr>
            </a:pPr>
            <a:r>
              <a:rPr lang="en-US" noProof="0"/>
              <a:t>Second level</a:t>
            </a:r>
          </a:p>
          <a:p>
            <a:pPr lvl="2">
              <a:buClr>
                <a:schemeClr val="accent2"/>
              </a:buClr>
            </a:pPr>
            <a:r>
              <a:rPr lang="en-US" noProof="0"/>
              <a:t>Third level</a:t>
            </a:r>
          </a:p>
          <a:p>
            <a:pPr lvl="3">
              <a:buClr>
                <a:schemeClr val="accent2"/>
              </a:buClr>
            </a:pPr>
            <a:r>
              <a:rPr lang="en-US" noProof="0"/>
              <a:t>Fourth level</a:t>
            </a:r>
          </a:p>
          <a:p>
            <a:pPr lvl="4">
              <a:buClr>
                <a:schemeClr val="accent2"/>
              </a:buClr>
            </a:pPr>
            <a:r>
              <a:rPr lang="en-US" noProof="0"/>
              <a:t>Fifth level</a:t>
            </a:r>
          </a:p>
        </p:txBody>
      </p:sp>
      <p:sp>
        <p:nvSpPr>
          <p:cNvPr id="24" name="Text Placeholder 4" title="Subtitle">
            <a:extLst>
              <a:ext uri="{FF2B5EF4-FFF2-40B4-BE49-F238E27FC236}">
                <a16:creationId xmlns:a16="http://schemas.microsoft.com/office/drawing/2014/main" id="{77DB65FF-A89E-4562-8251-2BB63EFDD28E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BB4D3D-930C-4FF4-BB7C-2CB24208150C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4EBB76E7-943E-4038-B700-114F66FBC60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E79E9C-D961-6E47-A5C6-57689BAFF24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8BE157-60F2-194D-8C13-4AE120FC9E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27" name="Title 1" title="Title ">
            <a:extLst>
              <a:ext uri="{FF2B5EF4-FFF2-40B4-BE49-F238E27FC236}">
                <a16:creationId xmlns:a16="http://schemas.microsoft.com/office/drawing/2014/main" id="{C3CC34F4-862A-42E7-B2FA-7B511CC2E87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</p:spTree>
    <p:extLst>
      <p:ext uri="{BB962C8B-B14F-4D97-AF65-F5344CB8AC3E}">
        <p14:creationId xmlns:p14="http://schemas.microsoft.com/office/powerpoint/2010/main" val="325654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8FB39FF5-7AF5-4963-9346-2640496A3302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F49194-9068-41AA-B460-962319BF96A4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806E656-313A-47B1-B381-D004200F7A01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9" name="Diagonal Stripe 28">
              <a:extLst>
                <a:ext uri="{FF2B5EF4-FFF2-40B4-BE49-F238E27FC236}">
                  <a16:creationId xmlns:a16="http://schemas.microsoft.com/office/drawing/2014/main" id="{65F8E2DA-4BB4-4421-9172-A11AF38DFEF4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EDB47F2-B6A7-40B4-8A2C-06719F75C08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Parallelogram 30">
              <a:extLst>
                <a:ext uri="{FF2B5EF4-FFF2-40B4-BE49-F238E27FC236}">
                  <a16:creationId xmlns:a16="http://schemas.microsoft.com/office/drawing/2014/main" id="{B188E7A9-2351-4B68-98B8-10099CB39CD2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F088C182-BF10-45B2-B159-7702E00D31D4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34" name="Text Placeholder 4" title="Subtitle">
            <a:extLst>
              <a:ext uri="{FF2B5EF4-FFF2-40B4-BE49-F238E27FC236}">
                <a16:creationId xmlns:a16="http://schemas.microsoft.com/office/drawing/2014/main" id="{FB561B16-2788-452A-B7AF-A482256DCD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6990C03-1647-2044-B335-6F5F19E4E5F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03A7CC-E6DC-1544-BE55-15EC1718B77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BDEC780E-6412-1344-A62E-6B84E9CCB6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82AC85-33B6-2B49-8BF4-084144443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Text here</a:t>
            </a:r>
          </a:p>
        </p:txBody>
      </p:sp>
      <p:sp>
        <p:nvSpPr>
          <p:cNvPr id="20" name="Chart Placeholder 2" title="Chart">
            <a:extLst>
              <a:ext uri="{FF2B5EF4-FFF2-40B4-BE49-F238E27FC236}">
                <a16:creationId xmlns:a16="http://schemas.microsoft.com/office/drawing/2014/main" id="{0EF0FD2A-B62A-4931-846D-2602DED26606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</p:spPr>
        <p:txBody>
          <a:bodyPr vert="horz" lIns="91420" tIns="45710" rIns="91420" bIns="45710">
            <a:noAutofit/>
          </a:bodyPr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+mn-lt"/>
                <a:cs typeface="CiscoSans ExtraLight"/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004770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9EF72CE-34D2-4581-98D2-89218BC1B4E4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4020D1-D35E-497E-97F1-84A6EA9D048E}"/>
              </a:ext>
            </a:extLst>
          </p:cNvPr>
          <p:cNvSpPr txBox="1"/>
          <p:nvPr userDrawn="1"/>
        </p:nvSpPr>
        <p:spPr>
          <a:xfrm>
            <a:off x="11072378" y="235732"/>
            <a:ext cx="8146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b="1" noProof="0" dirty="0">
                <a:solidFill>
                  <a:schemeClr val="bg1"/>
                </a:solidFill>
                <a:latin typeface="Arial Black" panose="020B0A04020102020204" pitchFamily="34" charset="0"/>
              </a:rPr>
              <a:t>FR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6C8A74F-FDDF-48E8-AC2B-A5BD59D7D6A3}"/>
              </a:ext>
            </a:extLst>
          </p:cNvPr>
          <p:cNvGrpSpPr/>
          <p:nvPr userDrawn="1"/>
        </p:nvGrpSpPr>
        <p:grpSpPr>
          <a:xfrm flipH="1">
            <a:off x="7561328" y="0"/>
            <a:ext cx="4831840" cy="3541007"/>
            <a:chOff x="-192127" y="-2"/>
            <a:chExt cx="4831840" cy="3367272"/>
          </a:xfrm>
        </p:grpSpPr>
        <p:sp>
          <p:nvSpPr>
            <p:cNvPr id="27" name="Diagonal Stripe 26">
              <a:extLst>
                <a:ext uri="{FF2B5EF4-FFF2-40B4-BE49-F238E27FC236}">
                  <a16:creationId xmlns:a16="http://schemas.microsoft.com/office/drawing/2014/main" id="{2D5247F3-E6EB-4003-B1FD-F6200F0738E5}"/>
                </a:ext>
              </a:extLst>
            </p:cNvPr>
            <p:cNvSpPr/>
            <p:nvPr userDrawn="1"/>
          </p:nvSpPr>
          <p:spPr>
            <a:xfrm>
              <a:off x="0" y="-1"/>
              <a:ext cx="4639713" cy="3367271"/>
            </a:xfrm>
            <a:prstGeom prst="diagStripe">
              <a:avLst>
                <a:gd name="adj" fmla="val 51202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9B7D995-9FB8-4461-8AAA-FA8B9A145B6B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433638" y="-2"/>
              <a:ext cx="1240971" cy="916595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Parallelogram 32">
              <a:extLst>
                <a:ext uri="{FF2B5EF4-FFF2-40B4-BE49-F238E27FC236}">
                  <a16:creationId xmlns:a16="http://schemas.microsoft.com/office/drawing/2014/main" id="{849B962F-68BC-4B89-B4D8-D862517534DF}"/>
                </a:ext>
              </a:extLst>
            </p:cNvPr>
            <p:cNvSpPr/>
            <p:nvPr userDrawn="1"/>
          </p:nvSpPr>
          <p:spPr>
            <a:xfrm rot="19421162">
              <a:off x="-192127" y="1140864"/>
              <a:ext cx="1354398" cy="214994"/>
            </a:xfrm>
            <a:prstGeom prst="parallelogram">
              <a:avLst>
                <a:gd name="adj" fmla="val 72003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6" name="Parallelogram 35">
            <a:extLst>
              <a:ext uri="{FF2B5EF4-FFF2-40B4-BE49-F238E27FC236}">
                <a16:creationId xmlns:a16="http://schemas.microsoft.com/office/drawing/2014/main" id="{8006416B-866C-47E5-8480-109B40F9EAA9}"/>
              </a:ext>
            </a:extLst>
          </p:cNvPr>
          <p:cNvSpPr/>
          <p:nvPr userDrawn="1"/>
        </p:nvSpPr>
        <p:spPr>
          <a:xfrm flipH="1">
            <a:off x="6679908" y="1"/>
            <a:ext cx="1447800" cy="639064"/>
          </a:xfrm>
          <a:prstGeom prst="parallelogram">
            <a:avLst>
              <a:gd name="adj" fmla="val 13561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7" name="Text Placeholder 4" title="Subtitle">
            <a:extLst>
              <a:ext uri="{FF2B5EF4-FFF2-40B4-BE49-F238E27FC236}">
                <a16:creationId xmlns:a16="http://schemas.microsoft.com/office/drawing/2014/main" id="{FE79FAE9-2A8C-46BA-8738-44CBCF7294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SUBTITLE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750A33E-CEFE-4D43-9554-513B01B1D3D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960C75-8FA7-5740-9388-2B5112B2C5B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7" name="Title 1" title="Title ">
            <a:extLst>
              <a:ext uri="{FF2B5EF4-FFF2-40B4-BE49-F238E27FC236}">
                <a16:creationId xmlns:a16="http://schemas.microsoft.com/office/drawing/2014/main" id="{0F525D04-A814-7A4D-9732-11097EA762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</p:spPr>
        <p:txBody>
          <a:bodyPr bIns="0"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 </a:t>
            </a:r>
          </a:p>
        </p:txBody>
      </p:sp>
      <p:sp>
        <p:nvSpPr>
          <p:cNvPr id="15" name="Table Placeholder 11" title="Table">
            <a:extLst>
              <a:ext uri="{FF2B5EF4-FFF2-40B4-BE49-F238E27FC236}">
                <a16:creationId xmlns:a16="http://schemas.microsoft.com/office/drawing/2014/main" id="{7CD3E31F-0AF8-4EB8-B6FA-BD95A2EDA63B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</p:spPr>
        <p:txBody>
          <a:bodyPr lIns="91420" tIns="45710" rIns="91420" bIns="45710">
            <a:no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15060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AFD81C-E6E5-4292-828B-BD147E6DEAB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79ED029D-F488-47E5-B064-0E35B31D23A5}"/>
              </a:ext>
            </a:extLst>
          </p:cNvPr>
          <p:cNvSpPr/>
          <p:nvPr userDrawn="1"/>
        </p:nvSpPr>
        <p:spPr>
          <a:xfrm flipV="1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Picture Placeholder 31" title="Image">
            <a:extLst>
              <a:ext uri="{FF2B5EF4-FFF2-40B4-BE49-F238E27FC236}">
                <a16:creationId xmlns:a16="http://schemas.microsoft.com/office/drawing/2014/main" id="{D683190A-95C6-428D-AEE4-FC8350C324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0" tIns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and Drop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78F4957-6DDE-40CE-9D33-00B1434FA085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5344886"/>
            <a:ext cx="2362200" cy="12409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 title="Title ">
            <a:extLst>
              <a:ext uri="{FF2B5EF4-FFF2-40B4-BE49-F238E27FC236}">
                <a16:creationId xmlns:a16="http://schemas.microsoft.com/office/drawing/2014/main" id="{D9A8085F-72C4-4DFB-813E-C5666B0CC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lIns="288000" anchor="ctr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Add Caption Here</a:t>
            </a:r>
          </a:p>
        </p:txBody>
      </p:sp>
    </p:spTree>
    <p:extLst>
      <p:ext uri="{BB962C8B-B14F-4D97-AF65-F5344CB8AC3E}">
        <p14:creationId xmlns:p14="http://schemas.microsoft.com/office/powerpoint/2010/main" val="42375767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40A6720D-B182-4290-BD91-1D1E4D93060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488AB73-8058-4FB5-9619-FCECCA9F394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Name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359BE165-3EB5-4C11-8B53-6E98C0BC2E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Phone Number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79D05293-35AD-495F-A7AE-942398090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Email </a:t>
            </a:r>
          </a:p>
        </p:txBody>
      </p:sp>
      <p:sp>
        <p:nvSpPr>
          <p:cNvPr id="13" name="Text Placeholder 21">
            <a:extLst>
              <a:ext uri="{FF2B5EF4-FFF2-40B4-BE49-F238E27FC236}">
                <a16:creationId xmlns:a16="http://schemas.microsoft.com/office/drawing/2014/main" id="{997A03F2-8D8A-4425-9F56-66DB33CE11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en-US" noProof="0"/>
              <a:t>Company Website</a:t>
            </a:r>
          </a:p>
        </p:txBody>
      </p:sp>
      <p:sp>
        <p:nvSpPr>
          <p:cNvPr id="14" name="Shape 4157">
            <a:extLst>
              <a:ext uri="{FF2B5EF4-FFF2-40B4-BE49-F238E27FC236}">
                <a16:creationId xmlns:a16="http://schemas.microsoft.com/office/drawing/2014/main" id="{A30A8F28-98F4-425F-A750-78192A157DF4}"/>
              </a:ext>
            </a:extLst>
          </p:cNvPr>
          <p:cNvSpPr/>
          <p:nvPr userDrawn="1"/>
        </p:nvSpPr>
        <p:spPr>
          <a:xfrm>
            <a:off x="6458938" y="3505247"/>
            <a:ext cx="258875" cy="258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5" name="Shape 4186">
            <a:extLst>
              <a:ext uri="{FF2B5EF4-FFF2-40B4-BE49-F238E27FC236}">
                <a16:creationId xmlns:a16="http://schemas.microsoft.com/office/drawing/2014/main" id="{2F84D399-8148-4E86-A1E4-BE7D1D81383A}"/>
              </a:ext>
            </a:extLst>
          </p:cNvPr>
          <p:cNvSpPr/>
          <p:nvPr userDrawn="1"/>
        </p:nvSpPr>
        <p:spPr>
          <a:xfrm>
            <a:off x="6507622" y="3897986"/>
            <a:ext cx="161507" cy="2960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19" name="Shape 4379">
            <a:extLst>
              <a:ext uri="{FF2B5EF4-FFF2-40B4-BE49-F238E27FC236}">
                <a16:creationId xmlns:a16="http://schemas.microsoft.com/office/drawing/2014/main" id="{E4408FF8-E342-42F8-BBE9-1220822B5E99}"/>
              </a:ext>
            </a:extLst>
          </p:cNvPr>
          <p:cNvSpPr/>
          <p:nvPr userDrawn="1"/>
        </p:nvSpPr>
        <p:spPr>
          <a:xfrm>
            <a:off x="6458938" y="4327945"/>
            <a:ext cx="258875" cy="188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0" name="Shape 4487">
            <a:extLst>
              <a:ext uri="{FF2B5EF4-FFF2-40B4-BE49-F238E27FC236}">
                <a16:creationId xmlns:a16="http://schemas.microsoft.com/office/drawing/2014/main" id="{11D27456-C005-4109-9E74-0B692200A0B3}"/>
              </a:ext>
            </a:extLst>
          </p:cNvPr>
          <p:cNvSpPr/>
          <p:nvPr userDrawn="1"/>
        </p:nvSpPr>
        <p:spPr>
          <a:xfrm>
            <a:off x="6471716" y="4650082"/>
            <a:ext cx="233318" cy="2333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57200">
              <a:lnSpc>
                <a:spcPct val="100000"/>
              </a:lnSpc>
              <a:defRPr sz="3000" spc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 SemiBold"/>
                <a:ea typeface="Gill Sans SemiBold"/>
                <a:cs typeface="Gill Sans SemiBold"/>
                <a:sym typeface="Gill Sans SemiBold"/>
              </a:defRPr>
            </a:pPr>
            <a:endParaRPr lang="en-US" noProof="0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FDDD2B84-3CB9-4567-8C91-C538E8A1C89F}"/>
              </a:ext>
            </a:extLst>
          </p:cNvPr>
          <p:cNvSpPr/>
          <p:nvPr userDrawn="1"/>
        </p:nvSpPr>
        <p:spPr>
          <a:xfrm flipV="1">
            <a:off x="0" y="-6"/>
            <a:ext cx="10625328" cy="540411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4EF3020-1476-41B1-9FE7-B476A25C53D3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0"/>
            <a:ext cx="6030686" cy="300445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1B64EC3-B232-415D-8E27-EB3E24D13922}"/>
              </a:ext>
            </a:extLst>
          </p:cNvPr>
          <p:cNvCxnSpPr>
            <a:cxnSpLocks/>
          </p:cNvCxnSpPr>
          <p:nvPr userDrawn="1"/>
        </p:nvCxnSpPr>
        <p:spPr>
          <a:xfrm flipV="1">
            <a:off x="9004301" y="3924299"/>
            <a:ext cx="3187700" cy="16891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261CE2F-F199-4242-AC6C-692676B81FF1}"/>
              </a:ext>
            </a:extLst>
          </p:cNvPr>
          <p:cNvCxnSpPr>
            <a:cxnSpLocks/>
          </p:cNvCxnSpPr>
          <p:nvPr userDrawn="1"/>
        </p:nvCxnSpPr>
        <p:spPr>
          <a:xfrm flipV="1">
            <a:off x="-17837" y="4700016"/>
            <a:ext cx="1919789" cy="100105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icture Placeholder 24">
            <a:extLst>
              <a:ext uri="{FF2B5EF4-FFF2-40B4-BE49-F238E27FC236}">
                <a16:creationId xmlns:a16="http://schemas.microsoft.com/office/drawing/2014/main" id="{89C0506D-0CA6-4583-9D04-24E7F4D16A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83398" y="860944"/>
            <a:ext cx="4428523" cy="5137089"/>
          </a:xfrm>
          <a:custGeom>
            <a:avLst/>
            <a:gdLst>
              <a:gd name="connsiteX0" fmla="*/ 2214261 w 4428523"/>
              <a:gd name="connsiteY0" fmla="*/ 0 h 5137089"/>
              <a:gd name="connsiteX1" fmla="*/ 4428523 w 4428523"/>
              <a:gd name="connsiteY1" fmla="*/ 1107131 h 5137089"/>
              <a:gd name="connsiteX2" fmla="*/ 4428523 w 4428523"/>
              <a:gd name="connsiteY2" fmla="*/ 4029957 h 5137089"/>
              <a:gd name="connsiteX3" fmla="*/ 2214261 w 4428523"/>
              <a:gd name="connsiteY3" fmla="*/ 5137089 h 5137089"/>
              <a:gd name="connsiteX4" fmla="*/ 0 w 4428523"/>
              <a:gd name="connsiteY4" fmla="*/ 4029957 h 5137089"/>
              <a:gd name="connsiteX5" fmla="*/ 0 w 4428523"/>
              <a:gd name="connsiteY5" fmla="*/ 1107131 h 5137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3" h="5137089">
                <a:moveTo>
                  <a:pt x="2214261" y="0"/>
                </a:moveTo>
                <a:lnTo>
                  <a:pt x="4428523" y="1107131"/>
                </a:lnTo>
                <a:lnTo>
                  <a:pt x="4428523" y="4029957"/>
                </a:lnTo>
                <a:lnTo>
                  <a:pt x="2214261" y="5137089"/>
                </a:lnTo>
                <a:lnTo>
                  <a:pt x="0" y="4029957"/>
                </a:lnTo>
                <a:lnTo>
                  <a:pt x="0" y="110713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 title="Title">
            <a:extLst>
              <a:ext uri="{FF2B5EF4-FFF2-40B4-BE49-F238E27FC236}">
                <a16:creationId xmlns:a16="http://schemas.microsoft.com/office/drawing/2014/main" id="{A648E0EA-49ED-4F2D-A107-8FCE6301FC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300" b="1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90512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16155-303B-403D-8B49-D4CEE47D6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EF5-4ABE-4759-AC09-679CD608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6971" y="6356350"/>
            <a:ext cx="7402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8699F50C-BE38-4BD0-BA84-9B090E1F2B9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AA2D2B61-D240-024D-AD60-4162EF15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6488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85" r:id="rId3"/>
    <p:sldLayoutId id="2147483706" r:id="rId4"/>
    <p:sldLayoutId id="2147483708" r:id="rId5"/>
    <p:sldLayoutId id="2147483704" r:id="rId6"/>
    <p:sldLayoutId id="2147483689" r:id="rId7"/>
    <p:sldLayoutId id="2147483668" r:id="rId8"/>
    <p:sldLayoutId id="2147483707" r:id="rId9"/>
    <p:sldLayoutId id="2147483710" r:id="rId10"/>
    <p:sldLayoutId id="2147483709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692" r:id="rId17"/>
    <p:sldLayoutId id="2147483697" r:id="rId18"/>
    <p:sldLayoutId id="2147483716" r:id="rId19"/>
    <p:sldLayoutId id="2147483674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IN"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7A40"/>
        </a:buClr>
        <a:buFont typeface="Arial" panose="020B0604020202020204" pitchFamily="34" charset="0"/>
        <a:buChar char="•"/>
        <a:defRPr lang="en-US" sz="24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20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7A40"/>
        </a:buClr>
        <a:buFont typeface="Arial" panose="020B0604020202020204" pitchFamily="34" charset="0"/>
        <a:buChar char="•"/>
        <a:defRPr lang="en-IN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84" b="23984"/>
          <a:stretch>
            <a:fillRect/>
          </a:stretch>
        </p:blipFill>
        <p:spPr/>
      </p:pic>
      <p:sp>
        <p:nvSpPr>
          <p:cNvPr id="18" name="Hexagon 17">
            <a:extLst>
              <a:ext uri="{FF2B5EF4-FFF2-40B4-BE49-F238E27FC236}">
                <a16:creationId xmlns:a16="http://schemas.microsoft.com/office/drawing/2014/main" id="{0E6B042D-E9CB-40E0-AAE9-6AD11F53E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2679702" y="2388914"/>
            <a:ext cx="2412998" cy="2080172"/>
          </a:xfrm>
          <a:prstGeom prst="hexagon">
            <a:avLst/>
          </a:prstGeom>
          <a:solidFill>
            <a:srgbClr val="001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18" descr="Company name and logo group of information&#10;">
            <a:extLst>
              <a:ext uri="{FF2B5EF4-FFF2-40B4-BE49-F238E27FC236}">
                <a16:creationId xmlns:a16="http://schemas.microsoft.com/office/drawing/2014/main" id="{5B07AEC6-55AE-4E18-BEEA-A226E87C7897}"/>
              </a:ext>
            </a:extLst>
          </p:cNvPr>
          <p:cNvGrpSpPr/>
          <p:nvPr/>
        </p:nvGrpSpPr>
        <p:grpSpPr>
          <a:xfrm>
            <a:off x="3217140" y="2855631"/>
            <a:ext cx="1318438" cy="1093167"/>
            <a:chOff x="3217140" y="2902286"/>
            <a:chExt cx="1318438" cy="109316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4DF2E04-7632-4FED-B0BF-8FB243D982A3}"/>
                </a:ext>
              </a:extLst>
            </p:cNvPr>
            <p:cNvSpPr txBox="1"/>
            <p:nvPr/>
          </p:nvSpPr>
          <p:spPr>
            <a:xfrm>
              <a:off x="3238428" y="2902286"/>
              <a:ext cx="129715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PE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C9A1C71-347B-44A9-88B4-692D9731582D}"/>
                </a:ext>
              </a:extLst>
            </p:cNvPr>
            <p:cNvSpPr txBox="1"/>
            <p:nvPr/>
          </p:nvSpPr>
          <p:spPr>
            <a:xfrm>
              <a:off x="3217140" y="3687676"/>
              <a:ext cx="13184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err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Presensi</a:t>
              </a:r>
              <a:r>
                <a:rPr lang="en-US" sz="1400" dirty="0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 </a:t>
              </a:r>
              <a:r>
                <a:rPr lang="en-US" sz="1400" dirty="0" err="1">
                  <a:solidFill>
                    <a:schemeClr val="bg1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mobilE</a:t>
              </a:r>
              <a:endPara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D638ACE-163E-40EB-A458-E794C67EA2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Presensi</a:t>
            </a:r>
            <a:r>
              <a:rPr lang="en-US" dirty="0"/>
              <a:t> Mobile</a:t>
            </a:r>
            <a:endParaRPr lang="en-US" b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205DF-8F5E-49F7-B00E-6F58293F51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Pemkab</a:t>
            </a:r>
            <a:r>
              <a:rPr lang="en-US" dirty="0"/>
              <a:t> </a:t>
            </a:r>
            <a:r>
              <a:rPr lang="en-US" dirty="0" err="1"/>
              <a:t>Bantul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99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Placeholder 16" title="Building image">
            <a:extLst>
              <a:ext uri="{FF2B5EF4-FFF2-40B4-BE49-F238E27FC236}">
                <a16:creationId xmlns:a16="http://schemas.microsoft.com/office/drawing/2014/main" id="{BA026684-ED32-4C82-8EFB-03E9E047EA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0743" r="20743"/>
          <a:stretch>
            <a:fillRect/>
          </a:stretch>
        </p:blipFill>
        <p:spPr/>
      </p:pic>
      <p:sp>
        <p:nvSpPr>
          <p:cNvPr id="19" name="Hexagon 18">
            <a:extLst>
              <a:ext uri="{FF2B5EF4-FFF2-40B4-BE49-F238E27FC236}">
                <a16:creationId xmlns:a16="http://schemas.microsoft.com/office/drawing/2014/main" id="{7CE8B54A-D8B2-498F-ACFB-31AC2DEB83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2679702" y="2388914"/>
            <a:ext cx="2412998" cy="2080172"/>
          </a:xfrm>
          <a:prstGeom prst="hexagon">
            <a:avLst/>
          </a:prstGeom>
          <a:solidFill>
            <a:srgbClr val="0019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B6C5EAB-81FF-4827-A160-22F4363C6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2807" y="1900356"/>
            <a:ext cx="4853573" cy="1616252"/>
          </a:xfrm>
        </p:spPr>
        <p:txBody>
          <a:bodyPr/>
          <a:lstStyle/>
          <a:p>
            <a:r>
              <a:rPr lang="en-US" dirty="0"/>
              <a:t>Thank </a:t>
            </a:r>
            <a:r>
              <a:rPr lang="en-US" b="0" dirty="0"/>
              <a:t>You.</a:t>
            </a:r>
          </a:p>
        </p:txBody>
      </p:sp>
    </p:spTree>
    <p:extLst>
      <p:ext uri="{BB962C8B-B14F-4D97-AF65-F5344CB8AC3E}">
        <p14:creationId xmlns:p14="http://schemas.microsoft.com/office/powerpoint/2010/main" val="226095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84" b="23984"/>
          <a:stretch>
            <a:fillRect/>
          </a:stretch>
        </p:blipFill>
        <p:spPr/>
      </p:pic>
      <p:grpSp>
        <p:nvGrpSpPr>
          <p:cNvPr id="6" name="Group 5" descr="Company initials and name grouped block">
            <a:extLst>
              <a:ext uri="{FF2B5EF4-FFF2-40B4-BE49-F238E27FC236}">
                <a16:creationId xmlns:a16="http://schemas.microsoft.com/office/drawing/2014/main" id="{91C1EA1C-1F3E-4109-905A-96F1DC0515BC}"/>
              </a:ext>
            </a:extLst>
          </p:cNvPr>
          <p:cNvGrpSpPr/>
          <p:nvPr/>
        </p:nvGrpSpPr>
        <p:grpSpPr>
          <a:xfrm>
            <a:off x="2955850" y="2855631"/>
            <a:ext cx="1860702" cy="1118752"/>
            <a:chOff x="2955850" y="2902286"/>
            <a:chExt cx="1860702" cy="111875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35BE9C-E4C1-41B7-ACD8-7ABEC8DF5F24}"/>
                </a:ext>
              </a:extLst>
            </p:cNvPr>
            <p:cNvSpPr txBox="1"/>
            <p:nvPr/>
          </p:nvSpPr>
          <p:spPr>
            <a:xfrm>
              <a:off x="3238428" y="2902286"/>
              <a:ext cx="129554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Arial Black" panose="020B0A04020102020204" pitchFamily="34" charset="0"/>
                </a:rPr>
                <a:t>FR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4052DBB-CC72-4F59-92CE-00AB25EFF3F6}"/>
                </a:ext>
              </a:extLst>
            </p:cNvPr>
            <p:cNvSpPr txBox="1"/>
            <p:nvPr/>
          </p:nvSpPr>
          <p:spPr>
            <a:xfrm>
              <a:off x="2955850" y="3713261"/>
              <a:ext cx="186070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FABRIKAM RESIDENCES</a:t>
              </a:r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291CA16A-993E-43BA-BDDC-9E427CF95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499" y="2278756"/>
            <a:ext cx="2161889" cy="576875"/>
          </a:xfrm>
        </p:spPr>
        <p:txBody>
          <a:bodyPr>
            <a:normAutofit fontScale="90000"/>
          </a:bodyPr>
          <a:lstStyle/>
          <a:p>
            <a:r>
              <a:rPr lang="en-US" dirty="0"/>
              <a:t>Download</a:t>
            </a:r>
            <a:endParaRPr lang="en-US" b="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859" y="2693324"/>
            <a:ext cx="3053168" cy="212805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536921" y="3905444"/>
            <a:ext cx="287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bit.ly/</a:t>
            </a:r>
            <a:r>
              <a:rPr lang="en-US" dirty="0" err="1"/>
              <a:t>PresensiAndroidBantul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39546" y="2855631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36921" y="3240351"/>
            <a:ext cx="130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Progress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231" y="2071696"/>
            <a:ext cx="2788855" cy="278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6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BE11BF-33A5-4653-A144-CCCBACF58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  <a:endParaRPr lang="en-US" b="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BA1BB58-7555-4382-B178-7ED04E137E7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99F50C-BE38-4BD0-BA84-9B090E1F2B9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31767" y="3607723"/>
            <a:ext cx="1454728" cy="1454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</a:t>
            </a:r>
            <a:br>
              <a:rPr lang="en-US" sz="3200" dirty="0"/>
            </a:br>
            <a:r>
              <a:rPr lang="en-US" sz="3200" dirty="0"/>
              <a:t>April</a:t>
            </a:r>
          </a:p>
        </p:txBody>
      </p:sp>
      <p:sp>
        <p:nvSpPr>
          <p:cNvPr id="16" name="Oval 15"/>
          <p:cNvSpPr/>
          <p:nvPr/>
        </p:nvSpPr>
        <p:spPr>
          <a:xfrm>
            <a:off x="4450080" y="3607723"/>
            <a:ext cx="1454728" cy="1454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31</a:t>
            </a:r>
            <a:br>
              <a:rPr lang="en-US" sz="3200" dirty="0"/>
            </a:br>
            <a:r>
              <a:rPr lang="en-US" sz="3200" dirty="0" err="1"/>
              <a:t>Juli</a:t>
            </a:r>
            <a:endParaRPr lang="en-US" sz="3200" dirty="0"/>
          </a:p>
        </p:txBody>
      </p:sp>
      <p:sp>
        <p:nvSpPr>
          <p:cNvPr id="17" name="Oval 16"/>
          <p:cNvSpPr/>
          <p:nvPr/>
        </p:nvSpPr>
        <p:spPr>
          <a:xfrm>
            <a:off x="8268393" y="3607723"/>
            <a:ext cx="1454728" cy="1454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END</a:t>
            </a:r>
            <a:endParaRPr lang="en-US" sz="3200" dirty="0"/>
          </a:p>
        </p:txBody>
      </p:sp>
      <p:sp>
        <p:nvSpPr>
          <p:cNvPr id="18" name="Right Arrow 17"/>
          <p:cNvSpPr/>
          <p:nvPr/>
        </p:nvSpPr>
        <p:spPr>
          <a:xfrm>
            <a:off x="2086495" y="4002578"/>
            <a:ext cx="2363585" cy="665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904808" y="4002578"/>
            <a:ext cx="2363585" cy="6650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4072" y="5156021"/>
            <a:ext cx="1970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Presensi</a:t>
            </a:r>
            <a:r>
              <a:rPr lang="en-US" dirty="0"/>
              <a:t> Mobile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08376" y="2960774"/>
            <a:ext cx="2294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2 </a:t>
            </a:r>
            <a:r>
              <a:rPr lang="en-US" dirty="0" err="1"/>
              <a:t>Mesin</a:t>
            </a:r>
            <a:r>
              <a:rPr lang="en-US" dirty="0"/>
              <a:t> (Mobile &amp; Finger)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26384" y="5062451"/>
            <a:ext cx="1702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Full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Presensi</a:t>
            </a:r>
            <a:r>
              <a:rPr lang="en-US" dirty="0"/>
              <a:t> Mobile</a:t>
            </a:r>
          </a:p>
        </p:txBody>
      </p:sp>
    </p:spTree>
    <p:extLst>
      <p:ext uri="{BB962C8B-B14F-4D97-AF65-F5344CB8AC3E}">
        <p14:creationId xmlns:p14="http://schemas.microsoft.com/office/powerpoint/2010/main" val="97200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:a16="http://schemas.microsoft.com/office/drawing/2014/main" id="{1ABD613F-111C-41D6-9F8E-8B2C42A5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</a:t>
            </a:r>
            <a:r>
              <a:rPr lang="en-US" dirty="0" err="1"/>
              <a:t>Penggunaan</a:t>
            </a:r>
            <a:endParaRPr lang="en-US" b="0" dirty="0"/>
          </a:p>
        </p:txBody>
      </p:sp>
      <p:sp>
        <p:nvSpPr>
          <p:cNvPr id="43" name="Text Placeholder 8">
            <a:extLst>
              <a:ext uri="{FF2B5EF4-FFF2-40B4-BE49-F238E27FC236}">
                <a16:creationId xmlns:a16="http://schemas.microsoft.com/office/drawing/2014/main" id="{EA7C22CB-613A-4C0B-90B3-4A405F793D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Presensi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Mobile</a:t>
            </a:r>
          </a:p>
        </p:txBody>
      </p:sp>
      <p:sp>
        <p:nvSpPr>
          <p:cNvPr id="42" name="Content Placeholder 6">
            <a:extLst>
              <a:ext uri="{FF2B5EF4-FFF2-40B4-BE49-F238E27FC236}">
                <a16:creationId xmlns:a16="http://schemas.microsoft.com/office/drawing/2014/main" id="{55EACD59-7C51-4810-94C6-BCB4D1234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Tahap</a:t>
            </a:r>
            <a:r>
              <a:rPr lang="en-US" dirty="0"/>
              <a:t> 1, </a:t>
            </a:r>
            <a:r>
              <a:rPr lang="en-US" dirty="0" err="1"/>
              <a:t>Seluruh</a:t>
            </a:r>
            <a:r>
              <a:rPr lang="en-US" dirty="0"/>
              <a:t> ASN </a:t>
            </a:r>
            <a:r>
              <a:rPr lang="en-US" dirty="0" err="1"/>
              <a:t>Kab</a:t>
            </a:r>
            <a:r>
              <a:rPr lang="en-US" dirty="0"/>
              <a:t> </a:t>
            </a:r>
            <a:r>
              <a:rPr lang="en-US" dirty="0" err="1"/>
              <a:t>Bantul</a:t>
            </a:r>
            <a:endParaRPr lang="en-US" dirty="0"/>
          </a:p>
          <a:p>
            <a:pPr lvl="0"/>
            <a:r>
              <a:rPr lang="en-US" dirty="0" err="1"/>
              <a:t>Tahap</a:t>
            </a:r>
            <a:r>
              <a:rPr lang="en-US" dirty="0"/>
              <a:t> 2,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Kab</a:t>
            </a:r>
            <a:r>
              <a:rPr lang="en-US" dirty="0"/>
              <a:t> </a:t>
            </a:r>
            <a:r>
              <a:rPr lang="en-US" dirty="0" err="1"/>
              <a:t>Bantul</a:t>
            </a:r>
            <a:endParaRPr lang="en-US" dirty="0"/>
          </a:p>
        </p:txBody>
      </p:sp>
      <p:sp>
        <p:nvSpPr>
          <p:cNvPr id="35" name="Footer Placeholder 34">
            <a:extLst>
              <a:ext uri="{FF2B5EF4-FFF2-40B4-BE49-F238E27FC236}">
                <a16:creationId xmlns:a16="http://schemas.microsoft.com/office/drawing/2014/main" id="{6390A22B-EC07-E942-A46F-F36FDD7FDB9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267D224-5586-43DC-82CA-8605E15829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699F50C-BE38-4BD0-BA84-9B090E1F2B9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466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3E5EE03-FBF6-46F5-8085-716AC6CE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?</a:t>
            </a:r>
            <a:endParaRPr lang="en-US" b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FE11F38-F66B-4F95-8224-6CCA69D576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___________________________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DCFA8A2-3FB8-48CA-933D-0800A9D2A2A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10934240" cy="3232149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terlambat</a:t>
            </a:r>
            <a:r>
              <a:rPr lang="en-US" dirty="0"/>
              <a:t>/</a:t>
            </a:r>
            <a:r>
              <a:rPr lang="en-US" dirty="0" err="1"/>
              <a:t>mendahului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DIHAPUSKAN</a:t>
            </a:r>
          </a:p>
          <a:p>
            <a:pPr>
              <a:buClr>
                <a:schemeClr val="accent2"/>
              </a:buClr>
            </a:pP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/</a:t>
            </a:r>
            <a:r>
              <a:rPr lang="en-US" dirty="0" err="1"/>
              <a:t>terlambat</a:t>
            </a:r>
            <a:r>
              <a:rPr lang="en-US" dirty="0"/>
              <a:t>/</a:t>
            </a:r>
            <a:r>
              <a:rPr lang="en-US" dirty="0" err="1"/>
              <a:t>mendahului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Absen</a:t>
            </a:r>
            <a:r>
              <a:rPr lang="en-US" dirty="0"/>
              <a:t> </a:t>
            </a:r>
            <a:r>
              <a:rPr lang="en-US" dirty="0" err="1"/>
              <a:t>Dilokasi</a:t>
            </a:r>
            <a:r>
              <a:rPr lang="en-US" dirty="0"/>
              <a:t> DINAS LUAR (WFA)</a:t>
            </a:r>
          </a:p>
          <a:p>
            <a:pPr>
              <a:buClr>
                <a:schemeClr val="accent2"/>
              </a:buClr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di </a:t>
            </a:r>
            <a:r>
              <a:rPr lang="en-US" dirty="0" err="1"/>
              <a:t>aplikasi</a:t>
            </a:r>
            <a:r>
              <a:rPr lang="en-US" dirty="0"/>
              <a:t> (admin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en-US" dirty="0"/>
              <a:t> di SAPA ASN)</a:t>
            </a:r>
          </a:p>
          <a:p>
            <a:pPr>
              <a:buClr>
                <a:schemeClr val="accent2"/>
              </a:buClr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LISTRIK PADAM</a:t>
            </a:r>
          </a:p>
          <a:p>
            <a:pPr>
              <a:buClr>
                <a:schemeClr val="accent2"/>
              </a:buClr>
            </a:pPr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391D3201-20F9-4DD7-B4EB-F41AF17CA42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l"/>
            <a:r>
              <a:rPr lang="en-US" dirty="0"/>
              <a:t>Add a footer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7C65DDB-24F2-44CF-AE02-F3A6C8B185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99F50C-BE38-4BD0-BA84-9B090E1F2B9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1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E3E5EE03-FBF6-46F5-8085-716AC6CE1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?</a:t>
            </a:r>
            <a:endParaRPr lang="en-US" b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FE11F38-F66B-4F95-8224-6CCA69D5761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___________________________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DCFA8A2-3FB8-48CA-933D-0800A9D2A2A2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20698" y="2886076"/>
            <a:ext cx="10934240" cy="3232149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dirty="0" err="1"/>
              <a:t>Pengaturan</a:t>
            </a:r>
            <a:r>
              <a:rPr lang="en-US" dirty="0"/>
              <a:t> JAM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jam </a:t>
            </a:r>
            <a:r>
              <a:rPr lang="en-US" dirty="0" err="1"/>
              <a:t>kerja</a:t>
            </a:r>
            <a:r>
              <a:rPr lang="en-US" dirty="0"/>
              <a:t> lama</a:t>
            </a:r>
          </a:p>
          <a:p>
            <a:pPr>
              <a:buClr>
                <a:schemeClr val="accent2"/>
              </a:buClr>
            </a:pPr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391D3201-20F9-4DD7-B4EB-F41AF17CA42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l"/>
            <a:r>
              <a:rPr lang="en-US" dirty="0"/>
              <a:t>Add a footer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C7C65DDB-24F2-44CF-AE02-F3A6C8B185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99F50C-BE38-4BD0-BA84-9B090E1F2B9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3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492" y="209029"/>
            <a:ext cx="12225492" cy="621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461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699F50C-BE38-4BD0-BA84-9B090E1F2B9B}" type="slidenum">
              <a:rPr lang="en-US" noProof="0" smtClean="0"/>
              <a:t>8</a:t>
            </a:fld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Verifikator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Verifikator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,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ASN yang </a:t>
            </a:r>
            <a:r>
              <a:rPr lang="en-US" dirty="0" err="1"/>
              <a:t>ada</a:t>
            </a:r>
            <a:r>
              <a:rPr lang="en-US" dirty="0"/>
              <a:t> di unit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endParaRPr lang="en-US" dirty="0"/>
          </a:p>
          <a:p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PD </a:t>
            </a:r>
            <a:r>
              <a:rPr lang="en-US" dirty="0" err="1"/>
              <a:t>Menunjuk</a:t>
            </a:r>
            <a:r>
              <a:rPr lang="en-US" dirty="0"/>
              <a:t> Sub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Kepegawaian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Verifikator</a:t>
            </a:r>
            <a:r>
              <a:rPr lang="en-US" dirty="0"/>
              <a:t> Admin </a:t>
            </a:r>
            <a:r>
              <a:rPr lang="en-US" dirty="0" err="1"/>
              <a:t>Presensi</a:t>
            </a:r>
            <a:endParaRPr lang="en-US" dirty="0"/>
          </a:p>
          <a:p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UPTD/RSUD </a:t>
            </a:r>
            <a:r>
              <a:rPr lang="en-US" dirty="0" err="1"/>
              <a:t>Menunjuk</a:t>
            </a:r>
            <a:r>
              <a:rPr lang="en-US" dirty="0"/>
              <a:t> Sub Bag TU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Verifikator</a:t>
            </a:r>
            <a:r>
              <a:rPr lang="en-US" dirty="0"/>
              <a:t> Admin </a:t>
            </a:r>
            <a:r>
              <a:rPr lang="en-US" dirty="0" err="1"/>
              <a:t>Presensi</a:t>
            </a:r>
            <a:endParaRPr lang="en-US" dirty="0"/>
          </a:p>
          <a:p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1 ASN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Verifikator</a:t>
            </a:r>
            <a:r>
              <a:rPr lang="en-US" dirty="0"/>
              <a:t> Admin </a:t>
            </a:r>
            <a:r>
              <a:rPr lang="en-US" dirty="0" err="1"/>
              <a:t>Presensi</a:t>
            </a:r>
            <a:endParaRPr lang="en-US" dirty="0"/>
          </a:p>
          <a:p>
            <a:r>
              <a:rPr lang="en-US" dirty="0"/>
              <a:t>Surat </a:t>
            </a:r>
            <a:r>
              <a:rPr lang="en-US" dirty="0" err="1"/>
              <a:t>pengajuan</a:t>
            </a:r>
            <a:r>
              <a:rPr lang="en-US" dirty="0"/>
              <a:t> admin </a:t>
            </a:r>
            <a:r>
              <a:rPr lang="en-US" dirty="0" err="1"/>
              <a:t>presensi</a:t>
            </a:r>
            <a:r>
              <a:rPr lang="en-US" dirty="0"/>
              <a:t> maximal </a:t>
            </a:r>
            <a:r>
              <a:rPr lang="en-US" dirty="0" err="1"/>
              <a:t>tanggal</a:t>
            </a:r>
            <a:r>
              <a:rPr lang="en-US" dirty="0"/>
              <a:t> 15 April 2023</a:t>
            </a:r>
          </a:p>
        </p:txBody>
      </p:sp>
    </p:spTree>
    <p:extLst>
      <p:ext uri="{BB962C8B-B14F-4D97-AF65-F5344CB8AC3E}">
        <p14:creationId xmlns:p14="http://schemas.microsoft.com/office/powerpoint/2010/main" val="4165223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5249" y="443458"/>
            <a:ext cx="8333222" cy="990641"/>
          </a:xfrm>
        </p:spPr>
        <p:txBody>
          <a:bodyPr/>
          <a:lstStyle/>
          <a:p>
            <a:pPr algn="ctr"/>
            <a:r>
              <a:rPr lang="en-US" dirty="0"/>
              <a:t>PIC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86451" y="1864998"/>
            <a:ext cx="3800050" cy="990640"/>
          </a:xfrm>
        </p:spPr>
        <p:txBody>
          <a:bodyPr/>
          <a:lstStyle/>
          <a:p>
            <a:r>
              <a:rPr lang="en-US" dirty="0"/>
              <a:t>Lestari </a:t>
            </a:r>
            <a:r>
              <a:rPr lang="en-US" dirty="0" err="1"/>
              <a:t>Pujiastuti</a:t>
            </a:r>
            <a:r>
              <a:rPr lang="en-US" dirty="0"/>
              <a:t>, </a:t>
            </a:r>
            <a:r>
              <a:rPr lang="en-US" dirty="0" err="1"/>
              <a:t>A.M.d</a:t>
            </a:r>
            <a:r>
              <a:rPr lang="en-US" dirty="0"/>
              <a:t>, SE/Dicky Aditya </a:t>
            </a:r>
            <a:r>
              <a:rPr lang="en-US" dirty="0" err="1"/>
              <a:t>Wiratama</a:t>
            </a:r>
            <a:r>
              <a:rPr lang="en-US" dirty="0"/>
              <a:t>, SE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86450" y="3286537"/>
            <a:ext cx="3806579" cy="2442928"/>
          </a:xfrm>
        </p:spPr>
        <p:txBody>
          <a:bodyPr/>
          <a:lstStyle/>
          <a:p>
            <a:r>
              <a:rPr lang="en-US" dirty="0" err="1"/>
              <a:t>Badan</a:t>
            </a:r>
            <a:r>
              <a:rPr lang="en-US" dirty="0"/>
              <a:t> *</a:t>
            </a:r>
          </a:p>
          <a:p>
            <a:r>
              <a:rPr lang="en-US" dirty="0" err="1"/>
              <a:t>Bagian</a:t>
            </a:r>
            <a:r>
              <a:rPr lang="en-US" dirty="0"/>
              <a:t> *</a:t>
            </a:r>
          </a:p>
          <a:p>
            <a:r>
              <a:rPr lang="en-US" dirty="0" err="1"/>
              <a:t>Kapanewon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idx="1"/>
          </p:nvPr>
        </p:nvSpPr>
        <p:spPr>
          <a:xfrm>
            <a:off x="4221103" y="1707669"/>
            <a:ext cx="3800050" cy="990641"/>
          </a:xfrm>
        </p:spPr>
        <p:txBody>
          <a:bodyPr/>
          <a:lstStyle/>
          <a:p>
            <a:r>
              <a:rPr lang="en-US" dirty="0" err="1"/>
              <a:t>Jarah</a:t>
            </a:r>
            <a:r>
              <a:rPr lang="en-US" dirty="0"/>
              <a:t> </a:t>
            </a:r>
            <a:r>
              <a:rPr lang="en-US" dirty="0" err="1"/>
              <a:t>Sapta</a:t>
            </a:r>
            <a:r>
              <a:rPr lang="en-US" dirty="0"/>
              <a:t> </a:t>
            </a:r>
            <a:r>
              <a:rPr lang="en-US" dirty="0" err="1"/>
              <a:t>Nugraha</a:t>
            </a:r>
            <a:r>
              <a:rPr lang="en-US" dirty="0"/>
              <a:t> &amp; Martina </a:t>
            </a:r>
            <a:r>
              <a:rPr lang="en-US" dirty="0" err="1"/>
              <a:t>Yurniati</a:t>
            </a:r>
            <a:r>
              <a:rPr lang="en-US" dirty="0"/>
              <a:t>, </a:t>
            </a:r>
            <a:r>
              <a:rPr lang="en-US" dirty="0" err="1"/>
              <a:t>A.Md</a:t>
            </a:r>
            <a:endParaRPr lang="en-US" dirty="0"/>
          </a:p>
        </p:txBody>
      </p:sp>
      <p:sp>
        <p:nvSpPr>
          <p:cNvPr id="10" name="Content Placeholder 7"/>
          <p:cNvSpPr>
            <a:spLocks noGrp="1"/>
          </p:cNvSpPr>
          <p:nvPr>
            <p:ph sz="half" idx="2"/>
          </p:nvPr>
        </p:nvSpPr>
        <p:spPr>
          <a:xfrm>
            <a:off x="4221102" y="3286539"/>
            <a:ext cx="3806579" cy="2442926"/>
          </a:xfrm>
        </p:spPr>
        <p:txBody>
          <a:bodyPr/>
          <a:lstStyle/>
          <a:p>
            <a:r>
              <a:rPr lang="en-US" dirty="0" err="1"/>
              <a:t>Inspektorat</a:t>
            </a:r>
            <a:endParaRPr lang="en-US" dirty="0"/>
          </a:p>
          <a:p>
            <a:r>
              <a:rPr lang="en-US" dirty="0" err="1"/>
              <a:t>SatpolPP</a:t>
            </a:r>
            <a:endParaRPr lang="en-US" dirty="0"/>
          </a:p>
          <a:p>
            <a:r>
              <a:rPr lang="en-US" dirty="0" err="1"/>
              <a:t>SetDPRD</a:t>
            </a:r>
            <a:endParaRPr lang="en-US" dirty="0"/>
          </a:p>
          <a:p>
            <a:r>
              <a:rPr lang="en-US" dirty="0" err="1"/>
              <a:t>Dinas</a:t>
            </a:r>
            <a:r>
              <a:rPr lang="en-US" dirty="0"/>
              <a:t> (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Dikpora</a:t>
            </a:r>
            <a:r>
              <a:rPr lang="en-US" dirty="0"/>
              <a:t> dan </a:t>
            </a:r>
            <a:r>
              <a:rPr lang="en-US" dirty="0" err="1"/>
              <a:t>Dinkes</a:t>
            </a:r>
            <a:r>
              <a:rPr lang="en-US" dirty="0"/>
              <a:t>)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idx="1"/>
          </p:nvPr>
        </p:nvSpPr>
        <p:spPr>
          <a:xfrm>
            <a:off x="8162284" y="1864997"/>
            <a:ext cx="3800050" cy="990641"/>
          </a:xfrm>
        </p:spPr>
        <p:txBody>
          <a:bodyPr/>
          <a:lstStyle/>
          <a:p>
            <a:r>
              <a:rPr lang="en-US" dirty="0"/>
              <a:t>Pandu </a:t>
            </a:r>
            <a:r>
              <a:rPr lang="en-US" dirty="0" err="1"/>
              <a:t>Setyoaji</a:t>
            </a:r>
            <a:r>
              <a:rPr lang="en-US" dirty="0"/>
              <a:t> N, </a:t>
            </a:r>
            <a:r>
              <a:rPr lang="en-US" dirty="0" err="1"/>
              <a:t>S.Kom</a:t>
            </a:r>
            <a:r>
              <a:rPr lang="en-US" dirty="0"/>
              <a:t> &amp; Tri </a:t>
            </a:r>
            <a:r>
              <a:rPr lang="en-US" dirty="0" err="1"/>
              <a:t>Maryanto</a:t>
            </a:r>
            <a:endParaRPr lang="en-US" dirty="0"/>
          </a:p>
        </p:txBody>
      </p:sp>
      <p:sp>
        <p:nvSpPr>
          <p:cNvPr id="12" name="Content Placeholder 7"/>
          <p:cNvSpPr>
            <a:spLocks noGrp="1"/>
          </p:cNvSpPr>
          <p:nvPr>
            <p:ph sz="half" idx="2"/>
          </p:nvPr>
        </p:nvSpPr>
        <p:spPr>
          <a:xfrm>
            <a:off x="8162283" y="3286537"/>
            <a:ext cx="3806579" cy="2442927"/>
          </a:xfrm>
        </p:spPr>
        <p:txBody>
          <a:bodyPr/>
          <a:lstStyle/>
          <a:p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Dikpora</a:t>
            </a:r>
            <a:endParaRPr lang="en-US" dirty="0"/>
          </a:p>
          <a:p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*</a:t>
            </a:r>
          </a:p>
        </p:txBody>
      </p:sp>
    </p:spTree>
    <p:extLst>
      <p:ext uri="{BB962C8B-B14F-4D97-AF65-F5344CB8AC3E}">
        <p14:creationId xmlns:p14="http://schemas.microsoft.com/office/powerpoint/2010/main" val="2374855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3F3F3F"/>
      </a:dk1>
      <a:lt1>
        <a:srgbClr val="FFFFFF"/>
      </a:lt1>
      <a:dk2>
        <a:srgbClr val="F2F2F2"/>
      </a:dk2>
      <a:lt2>
        <a:srgbClr val="A5A5A5"/>
      </a:lt2>
      <a:accent1>
        <a:srgbClr val="00194C"/>
      </a:accent1>
      <a:accent2>
        <a:srgbClr val="EAB200"/>
      </a:accent2>
      <a:accent3>
        <a:srgbClr val="F2F2F2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89027928_Hexagon presentation dark_AAS_v4" id="{00715B48-F6B0-4FD0-BA2D-34714F23D55A}" vid="{445656DE-313E-4A78-B834-A775A8573B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759597-1FA4-4F46-9BA8-01240C5602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40343A-75DB-4E03-95EA-4A75BA0D7FF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C9C3589D-EF2D-4AF3-8B55-088F4B14D6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Hexagon presentation dark</Template>
  <TotalTime>0</TotalTime>
  <Words>272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Gill Sans SemiBold</vt:lpstr>
      <vt:lpstr>Times New Roman</vt:lpstr>
      <vt:lpstr>Office Theme</vt:lpstr>
      <vt:lpstr>Presensi Mobile</vt:lpstr>
      <vt:lpstr>Download</vt:lpstr>
      <vt:lpstr>Timeline</vt:lpstr>
      <vt:lpstr>Target Penggunaan</vt:lpstr>
      <vt:lpstr>Apa yang berbeda?</vt:lpstr>
      <vt:lpstr>Apa yang sama?</vt:lpstr>
      <vt:lpstr>PowerPoint Presentation</vt:lpstr>
      <vt:lpstr>Verifikator</vt:lpstr>
      <vt:lpstr>PIC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2023-03-27T00:24:47Z</dcterms:created>
  <dcterms:modified xsi:type="dcterms:W3CDTF">2023-03-28T01:37:25Z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