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56" r:id="rId5"/>
    <p:sldId id="268" r:id="rId6"/>
    <p:sldId id="259" r:id="rId7"/>
    <p:sldId id="260" r:id="rId8"/>
    <p:sldId id="269" r:id="rId9"/>
    <p:sldId id="276" r:id="rId10"/>
    <p:sldId id="274" r:id="rId11"/>
    <p:sldId id="275" r:id="rId12"/>
    <p:sldId id="278" r:id="rId13"/>
    <p:sldId id="264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pos="597" userDrawn="1">
          <p15:clr>
            <a:srgbClr val="A4A3A4"/>
          </p15:clr>
        </p15:guide>
        <p15:guide id="4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3F3F"/>
    <a:srgbClr val="014067"/>
    <a:srgbClr val="014E7D"/>
    <a:srgbClr val="013657"/>
    <a:srgbClr val="01456F"/>
    <a:srgbClr val="014B79"/>
    <a:srgbClr val="0937C9"/>
    <a:srgbClr val="002774"/>
    <a:srgbClr val="929A4A"/>
    <a:srgbClr val="EAB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78" autoAdjust="0"/>
    <p:restoredTop sz="94674" autoAdjust="0"/>
  </p:normalViewPr>
  <p:slideViewPr>
    <p:cSldViewPr snapToGrid="0" showGuides="1">
      <p:cViewPr varScale="1">
        <p:scale>
          <a:sx n="72" d="100"/>
          <a:sy n="72" d="100"/>
        </p:scale>
        <p:origin x="618" y="78"/>
      </p:cViewPr>
      <p:guideLst>
        <p:guide pos="3840"/>
        <p:guide pos="597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4" d="100"/>
          <a:sy n="84" d="100"/>
        </p:scale>
        <p:origin x="382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8BEDA40-91A9-49DC-B402-0EBE674AAEA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CBB508-5589-42E7-A433-D119AC0FFB7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2BFC85-49E4-447A-A7E3-16153CB2FE2A}" type="datetimeFigureOut">
              <a:rPr lang="en-US" smtClean="0"/>
              <a:t>3/28/2023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232ABA-B33A-4B3B-8412-C1773FBF3DB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B1832E-3B48-42CB-80A7-CD8E48D52DD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1072A3-100F-40A9-915F-8D2D9E6962D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35371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71B50E-4C60-4F9E-B773-52059170945B}" type="datetimeFigureOut">
              <a:rPr lang="en-US" noProof="0" smtClean="0"/>
              <a:t>3/28/2023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230CFA-805A-4FD3-B3A0-DAAA5993DA17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989277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E1099AB-ABB9-4706-9E38-357EC2AB403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037924D2-2AB4-4BE1-9687-836615C72DFC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93BC534-BFA1-4292-899F-03AC711BF7C5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0"/>
            <a:ext cx="6030686" cy="30044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73B47EE6-EDE6-4881-B456-B37D9C1ADE3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83398" y="860944"/>
            <a:ext cx="4428523" cy="5137089"/>
          </a:xfrm>
          <a:custGeom>
            <a:avLst/>
            <a:gdLst>
              <a:gd name="connsiteX0" fmla="*/ 2214261 w 4428523"/>
              <a:gd name="connsiteY0" fmla="*/ 0 h 5137089"/>
              <a:gd name="connsiteX1" fmla="*/ 4428523 w 4428523"/>
              <a:gd name="connsiteY1" fmla="*/ 1107131 h 5137089"/>
              <a:gd name="connsiteX2" fmla="*/ 4428523 w 4428523"/>
              <a:gd name="connsiteY2" fmla="*/ 4029957 h 5137089"/>
              <a:gd name="connsiteX3" fmla="*/ 2214261 w 4428523"/>
              <a:gd name="connsiteY3" fmla="*/ 5137089 h 5137089"/>
              <a:gd name="connsiteX4" fmla="*/ 0 w 4428523"/>
              <a:gd name="connsiteY4" fmla="*/ 4029957 h 5137089"/>
              <a:gd name="connsiteX5" fmla="*/ 0 w 4428523"/>
              <a:gd name="connsiteY5" fmla="*/ 1107131 h 513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28523" h="5137089">
                <a:moveTo>
                  <a:pt x="2214261" y="0"/>
                </a:moveTo>
                <a:lnTo>
                  <a:pt x="4428523" y="1107131"/>
                </a:lnTo>
                <a:lnTo>
                  <a:pt x="4428523" y="4029957"/>
                </a:lnTo>
                <a:lnTo>
                  <a:pt x="2214261" y="5137089"/>
                </a:lnTo>
                <a:lnTo>
                  <a:pt x="0" y="4029957"/>
                </a:lnTo>
                <a:lnTo>
                  <a:pt x="0" y="1107131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BEE4DB5-5DEF-4DDB-9764-FD834B9DCAEC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 title="Title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75721" y="2006084"/>
            <a:ext cx="4853573" cy="1616252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3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 title="Subtitle">
            <a:extLst>
              <a:ext uri="{FF2B5EF4-FFF2-40B4-BE49-F238E27FC236}">
                <a16:creationId xmlns:a16="http://schemas.microsoft.com/office/drawing/2014/main" id="{06317687-D49E-41F7-A330-C78C728F0D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75214" y="3640998"/>
            <a:ext cx="4854339" cy="125757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 spc="300">
                <a:solidFill>
                  <a:schemeClr val="tx1"/>
                </a:solidFill>
                <a:latin typeface="+mn-lt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2849C0-AA0D-4E1A-B4B6-E6A5917AC0A5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4700016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00450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7537" userDrawn="1">
          <p15:clr>
            <a:srgbClr val="FBAE40"/>
          </p15:clr>
        </p15:guide>
        <p15:guide id="3" pos="138" userDrawn="1">
          <p15:clr>
            <a:srgbClr val="FBAE40"/>
          </p15:clr>
        </p15:guide>
        <p15:guide id="4" orient="horz" pos="4178" userDrawn="1">
          <p15:clr>
            <a:srgbClr val="FBAE40"/>
          </p15:clr>
        </p15:guide>
        <p15:guide id="5" orient="horz" pos="142" userDrawn="1">
          <p15:clr>
            <a:srgbClr val="FBAE40"/>
          </p15:clr>
        </p15:guide>
        <p15:guide id="6" pos="2457" userDrawn="1">
          <p15:clr>
            <a:srgbClr val="FBAE40"/>
          </p15:clr>
        </p15:guide>
        <p15:guide id="7" pos="438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E1099AB-ABB9-4706-9E38-357EC2AB403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037924D2-2AB4-4BE1-9687-836615C72DFC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93BC534-BFA1-4292-899F-03AC711BF7C5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0"/>
            <a:ext cx="6030686" cy="30044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BEE4DB5-5DEF-4DDB-9764-FD834B9DCAEC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 title="Title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75721" y="2006084"/>
            <a:ext cx="4853573" cy="1616252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3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 title="Subtitle">
            <a:extLst>
              <a:ext uri="{FF2B5EF4-FFF2-40B4-BE49-F238E27FC236}">
                <a16:creationId xmlns:a16="http://schemas.microsoft.com/office/drawing/2014/main" id="{06317687-D49E-41F7-A330-C78C728F0D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75214" y="3640998"/>
            <a:ext cx="4854339" cy="125757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 spc="300">
                <a:solidFill>
                  <a:schemeClr val="tx1"/>
                </a:solidFill>
                <a:latin typeface="+mn-lt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2849C0-AA0D-4E1A-B4B6-E6A5917AC0A5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4700016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09204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33B31A5E-1244-4689-B513-C78E3C4E53B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9" name="Right Triangle 18">
            <a:extLst>
              <a:ext uri="{FF2B5EF4-FFF2-40B4-BE49-F238E27FC236}">
                <a16:creationId xmlns:a16="http://schemas.microsoft.com/office/drawing/2014/main" id="{71D0E8AA-902F-440D-9C55-2A391C22396A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7" name="Parallelogram 16">
            <a:extLst>
              <a:ext uri="{FF2B5EF4-FFF2-40B4-BE49-F238E27FC236}">
                <a16:creationId xmlns:a16="http://schemas.microsoft.com/office/drawing/2014/main" id="{7D937721-835D-4D84-94A3-6C79D4639514}"/>
              </a:ext>
            </a:extLst>
          </p:cNvPr>
          <p:cNvSpPr/>
          <p:nvPr userDrawn="1"/>
        </p:nvSpPr>
        <p:spPr>
          <a:xfrm rot="19958790">
            <a:off x="-637324" y="3588176"/>
            <a:ext cx="3860162" cy="1746952"/>
          </a:xfrm>
          <a:prstGeom prst="parallelogram">
            <a:avLst>
              <a:gd name="adj" fmla="val 5321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32BB30B-8262-4715-998F-AAF6A81ADFD3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1010090"/>
            <a:ext cx="1785257" cy="90750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itle 1" title="Title">
            <a:extLst>
              <a:ext uri="{FF2B5EF4-FFF2-40B4-BE49-F238E27FC236}">
                <a16:creationId xmlns:a16="http://schemas.microsoft.com/office/drawing/2014/main" id="{4D7EF399-DAA5-44EC-B712-79C755FE84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3842" y="1987420"/>
            <a:ext cx="4911633" cy="1789855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="1">
                <a:solidFill>
                  <a:schemeClr val="accent1"/>
                </a:solidFill>
                <a:latin typeface="+mj-lt"/>
                <a:cs typeface="Calibri Light" panose="020F0302020204030204" pitchFamily="34" charset="0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01" name="Text Placeholder 2" title="Subtitle">
            <a:extLst>
              <a:ext uri="{FF2B5EF4-FFF2-40B4-BE49-F238E27FC236}">
                <a16:creationId xmlns:a16="http://schemas.microsoft.com/office/drawing/2014/main" id="{26D13BFA-61B0-402F-8611-02D3DFDBEBC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283842" y="3792046"/>
            <a:ext cx="4911633" cy="9105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="0" i="0" spc="300">
                <a:solidFill>
                  <a:schemeClr val="tx1"/>
                </a:solidFill>
                <a:latin typeface="+mn-lt"/>
                <a:cs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A0A0C24-D997-4E78-951F-AFB51C70EFCC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arallelogram 24">
            <a:extLst>
              <a:ext uri="{FF2B5EF4-FFF2-40B4-BE49-F238E27FC236}">
                <a16:creationId xmlns:a16="http://schemas.microsoft.com/office/drawing/2014/main" id="{E123A0CF-50D6-46EC-8BF6-43E38AFCD588}"/>
              </a:ext>
            </a:extLst>
          </p:cNvPr>
          <p:cNvSpPr/>
          <p:nvPr userDrawn="1"/>
        </p:nvSpPr>
        <p:spPr>
          <a:xfrm>
            <a:off x="7754112" y="0"/>
            <a:ext cx="2258568" cy="742819"/>
          </a:xfrm>
          <a:prstGeom prst="parallelogram">
            <a:avLst>
              <a:gd name="adj" fmla="val 19585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B2F1D2E-B631-4CB1-9448-2B50F8C46316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408562"/>
            <a:ext cx="6595353" cy="340314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CF69447-82AD-475F-A3AE-3D7FF61DBFE2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5266944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arallelogram 23">
            <a:extLst>
              <a:ext uri="{FF2B5EF4-FFF2-40B4-BE49-F238E27FC236}">
                <a16:creationId xmlns:a16="http://schemas.microsoft.com/office/drawing/2014/main" id="{FC8C82F3-94EE-4B4F-A01D-993A41BC00B1}"/>
              </a:ext>
            </a:extLst>
          </p:cNvPr>
          <p:cNvSpPr/>
          <p:nvPr userDrawn="1"/>
        </p:nvSpPr>
        <p:spPr>
          <a:xfrm rot="19958790">
            <a:off x="-139035" y="3407045"/>
            <a:ext cx="1438399" cy="236580"/>
          </a:xfrm>
          <a:prstGeom prst="parallelogram">
            <a:avLst>
              <a:gd name="adj" fmla="val 53218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891791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>
          <p15:clr>
            <a:srgbClr val="FBAE40"/>
          </p15:clr>
        </p15:guide>
        <p15:guide id="2" pos="3840">
          <p15:clr>
            <a:srgbClr val="FBAE40"/>
          </p15:clr>
        </p15:guide>
        <p15:guide id="3" pos="143">
          <p15:clr>
            <a:srgbClr val="FBAE40"/>
          </p15:clr>
        </p15:guide>
        <p15:guide id="4" orient="horz" pos="4170">
          <p15:clr>
            <a:srgbClr val="FBAE40"/>
          </p15:clr>
        </p15:guide>
        <p15:guide id="5" pos="7537">
          <p15:clr>
            <a:srgbClr val="FBAE40"/>
          </p15:clr>
        </p15:guide>
        <p15:guide id="6" orient="horz" pos="142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9111EB29-9262-4594-8717-356AB3816AA6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1AF1CF9-9F46-4541-8FF1-B9C53244EE1A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9247" y="3633967"/>
            <a:ext cx="1912619" cy="1572989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B0E1BA4-80FE-4826-BA2F-083C3A5BB7FA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6" name="Diagonal Stripe 25">
              <a:extLst>
                <a:ext uri="{FF2B5EF4-FFF2-40B4-BE49-F238E27FC236}">
                  <a16:creationId xmlns:a16="http://schemas.microsoft.com/office/drawing/2014/main" id="{0697993E-CD44-40B9-805C-77BC608618A7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DDBD869A-51AE-4AC9-A3E0-38E8C732B1E8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Parallelogram 29">
              <a:extLst>
                <a:ext uri="{FF2B5EF4-FFF2-40B4-BE49-F238E27FC236}">
                  <a16:creationId xmlns:a16="http://schemas.microsoft.com/office/drawing/2014/main" id="{DE18C3B6-28E6-4BBC-B634-F81DE5A9D13C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F0BB4D3D-930C-4FF4-BB7C-2CB24208150C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b="1" noProof="0" dirty="0">
                <a:solidFill>
                  <a:schemeClr val="bg1"/>
                </a:solidFill>
                <a:latin typeface="Arial Black" panose="020B0A04020102020204" pitchFamily="34" charset="0"/>
              </a:rPr>
              <a:t>FR</a:t>
            </a:r>
          </a:p>
        </p:txBody>
      </p:sp>
      <p:sp>
        <p:nvSpPr>
          <p:cNvPr id="36" name="Parallelogram 35">
            <a:extLst>
              <a:ext uri="{FF2B5EF4-FFF2-40B4-BE49-F238E27FC236}">
                <a16:creationId xmlns:a16="http://schemas.microsoft.com/office/drawing/2014/main" id="{4EBB76E7-943E-4038-B700-114F66FBC609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noProof="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3E79E9C-D961-6E47-A5C6-57689BAFF24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8BE157-60F2-194D-8C13-4AE120FC9ED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27" name="Title 1" title="Title ">
            <a:extLst>
              <a:ext uri="{FF2B5EF4-FFF2-40B4-BE49-F238E27FC236}">
                <a16:creationId xmlns:a16="http://schemas.microsoft.com/office/drawing/2014/main" id="{C3CC34F4-862A-42E7-B2FA-7B511CC2E8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678" y="209028"/>
            <a:ext cx="8333222" cy="1147969"/>
          </a:xfrm>
          <a:prstGeom prst="rect">
            <a:avLst/>
          </a:prstGeom>
        </p:spPr>
        <p:txBody>
          <a:bodyPr bIns="0" anchor="b">
            <a:normAutofit/>
          </a:bodyPr>
          <a:lstStyle>
            <a:lvl1pPr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 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1FAE0C34-9220-45F0-9FC2-9FE7C994E7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678" y="1671924"/>
            <a:ext cx="10835122" cy="450503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745963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393">
          <p15:clr>
            <a:srgbClr val="FBAE40"/>
          </p15:clr>
        </p15:guide>
        <p15:guide id="4" pos="7423">
          <p15:clr>
            <a:srgbClr val="FBAE40"/>
          </p15:clr>
        </p15:guide>
        <p15:guide id="5" orient="horz" pos="777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9111EB29-9262-4594-8717-356AB3816AA6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1AF1CF9-9F46-4541-8FF1-B9C53244EE1A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9247" y="3633967"/>
            <a:ext cx="1912619" cy="1572989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B0E1BA4-80FE-4826-BA2F-083C3A5BB7FA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6" name="Diagonal Stripe 25">
              <a:extLst>
                <a:ext uri="{FF2B5EF4-FFF2-40B4-BE49-F238E27FC236}">
                  <a16:creationId xmlns:a16="http://schemas.microsoft.com/office/drawing/2014/main" id="{0697993E-CD44-40B9-805C-77BC608618A7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DDBD869A-51AE-4AC9-A3E0-38E8C732B1E8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Parallelogram 29">
              <a:extLst>
                <a:ext uri="{FF2B5EF4-FFF2-40B4-BE49-F238E27FC236}">
                  <a16:creationId xmlns:a16="http://schemas.microsoft.com/office/drawing/2014/main" id="{DE18C3B6-28E6-4BBC-B634-F81DE5A9D13C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F0BB4D3D-930C-4FF4-BB7C-2CB24208150C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b="1" noProof="0" dirty="0">
                <a:solidFill>
                  <a:schemeClr val="bg1"/>
                </a:solidFill>
                <a:latin typeface="Arial Black" panose="020B0A04020102020204" pitchFamily="34" charset="0"/>
              </a:rPr>
              <a:t>FR</a:t>
            </a:r>
          </a:p>
        </p:txBody>
      </p:sp>
      <p:sp>
        <p:nvSpPr>
          <p:cNvPr id="36" name="Parallelogram 35">
            <a:extLst>
              <a:ext uri="{FF2B5EF4-FFF2-40B4-BE49-F238E27FC236}">
                <a16:creationId xmlns:a16="http://schemas.microsoft.com/office/drawing/2014/main" id="{4EBB76E7-943E-4038-B700-114F66FBC609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noProof="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3E79E9C-D961-6E47-A5C6-57689BAFF24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8BE157-60F2-194D-8C13-4AE120FC9ED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27" name="Title 1" title="Title ">
            <a:extLst>
              <a:ext uri="{FF2B5EF4-FFF2-40B4-BE49-F238E27FC236}">
                <a16:creationId xmlns:a16="http://schemas.microsoft.com/office/drawing/2014/main" id="{C3CC34F4-862A-42E7-B2FA-7B511CC2E8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678" y="209028"/>
            <a:ext cx="8333222" cy="1147969"/>
          </a:xfrm>
          <a:prstGeom prst="rect">
            <a:avLst/>
          </a:prstGeom>
        </p:spPr>
        <p:txBody>
          <a:bodyPr bIns="0" anchor="b">
            <a:normAutofit/>
          </a:bodyPr>
          <a:lstStyle>
            <a:lvl1pPr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 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217F9213-0142-420B-A84D-C5627A0C81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9687" y="1651044"/>
            <a:ext cx="5181600" cy="452591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8014328B-D576-4B5C-A4AE-CF98318929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51044"/>
            <a:ext cx="5181600" cy="452591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73770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393">
          <p15:clr>
            <a:srgbClr val="FBAE40"/>
          </p15:clr>
        </p15:guide>
        <p15:guide id="4" pos="7423">
          <p15:clr>
            <a:srgbClr val="FBAE40"/>
          </p15:clr>
        </p15:guide>
        <p15:guide id="5" orient="horz" pos="777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9111EB29-9262-4594-8717-356AB3816AA6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1AF1CF9-9F46-4541-8FF1-B9C53244EE1A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9247" y="3633967"/>
            <a:ext cx="1912619" cy="1572989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B0E1BA4-80FE-4826-BA2F-083C3A5BB7FA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6" name="Diagonal Stripe 25">
              <a:extLst>
                <a:ext uri="{FF2B5EF4-FFF2-40B4-BE49-F238E27FC236}">
                  <a16:creationId xmlns:a16="http://schemas.microsoft.com/office/drawing/2014/main" id="{0697993E-CD44-40B9-805C-77BC608618A7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DDBD869A-51AE-4AC9-A3E0-38E8C732B1E8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Parallelogram 29">
              <a:extLst>
                <a:ext uri="{FF2B5EF4-FFF2-40B4-BE49-F238E27FC236}">
                  <a16:creationId xmlns:a16="http://schemas.microsoft.com/office/drawing/2014/main" id="{DE18C3B6-28E6-4BBC-B634-F81DE5A9D13C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F0BB4D3D-930C-4FF4-BB7C-2CB24208150C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b="1" noProof="0" dirty="0">
                <a:solidFill>
                  <a:schemeClr val="bg1"/>
                </a:solidFill>
                <a:latin typeface="Arial Black" panose="020B0A04020102020204" pitchFamily="34" charset="0"/>
              </a:rPr>
              <a:t>FR</a:t>
            </a:r>
          </a:p>
        </p:txBody>
      </p:sp>
      <p:sp>
        <p:nvSpPr>
          <p:cNvPr id="36" name="Parallelogram 35">
            <a:extLst>
              <a:ext uri="{FF2B5EF4-FFF2-40B4-BE49-F238E27FC236}">
                <a16:creationId xmlns:a16="http://schemas.microsoft.com/office/drawing/2014/main" id="{4EBB76E7-943E-4038-B700-114F66FBC609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noProof="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3E79E9C-D961-6E47-A5C6-57689BAFF24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8BE157-60F2-194D-8C13-4AE120FC9ED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27" name="Title 1" title="Title ">
            <a:extLst>
              <a:ext uri="{FF2B5EF4-FFF2-40B4-BE49-F238E27FC236}">
                <a16:creationId xmlns:a16="http://schemas.microsoft.com/office/drawing/2014/main" id="{C3CC34F4-862A-42E7-B2FA-7B511CC2E8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678" y="209028"/>
            <a:ext cx="8333222" cy="1147969"/>
          </a:xfrm>
          <a:prstGeom prst="rect">
            <a:avLst/>
          </a:prstGeom>
        </p:spPr>
        <p:txBody>
          <a:bodyPr bIns="0" anchor="b">
            <a:normAutofit/>
          </a:bodyPr>
          <a:lstStyle>
            <a:lvl1pPr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 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82BFF385-445D-4DBB-9773-F996694158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678" y="1681163"/>
            <a:ext cx="538250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lang="en-US" b="1" dirty="0">
                <a:solidFill>
                  <a:schemeClr val="bg1"/>
                </a:solidFill>
              </a:defRPr>
            </a:lvl1pPr>
          </a:lstStyle>
          <a:p>
            <a:pPr marL="228600" lvl="0" indent="-228600"/>
            <a:r>
              <a:rPr lang="en-US" noProof="0"/>
              <a:t>Edit Master text styles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311B1CFE-1B35-4B5C-B40A-DC5ADF211B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1" name="Content Placeholder 5">
            <a:extLst>
              <a:ext uri="{FF2B5EF4-FFF2-40B4-BE49-F238E27FC236}">
                <a16:creationId xmlns:a16="http://schemas.microsoft.com/office/drawing/2014/main" id="{1CE840E8-D596-479D-AE97-E88F42DC1B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4" name="Content Placeholder 3">
            <a:extLst>
              <a:ext uri="{FF2B5EF4-FFF2-40B4-BE49-F238E27FC236}">
                <a16:creationId xmlns:a16="http://schemas.microsoft.com/office/drawing/2014/main" id="{B9A68D25-B19E-4E84-B65D-596EE8382D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8678" y="2505075"/>
            <a:ext cx="5391749" cy="36845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606950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393">
          <p15:clr>
            <a:srgbClr val="FBAE40"/>
          </p15:clr>
        </p15:guide>
        <p15:guide id="4" pos="7423">
          <p15:clr>
            <a:srgbClr val="FBAE40"/>
          </p15:clr>
        </p15:guide>
        <p15:guide id="5" orient="horz" pos="777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E1099AB-ABB9-4706-9E38-357EC2AB403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037924D2-2AB4-4BE1-9687-836615C72DFC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93BC534-BFA1-4292-899F-03AC711BF7C5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0"/>
            <a:ext cx="6030686" cy="30044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BEE4DB5-5DEF-4DDB-9764-FD834B9DCAEC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 title="Title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9170" y="4374036"/>
            <a:ext cx="5311516" cy="1327031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r">
              <a:buFont typeface="Arial" panose="020B0604020202020204" pitchFamily="34" charset="0"/>
              <a:buNone/>
              <a:defRPr sz="43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2849C0-AA0D-4E1A-B4B6-E6A5917AC0A5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4700016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BDEAC3CA-E21C-4A63-BE7D-DCC820552A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19170" y="5701069"/>
            <a:ext cx="5311516" cy="931505"/>
          </a:xfrm>
          <a:prstGeom prst="rect">
            <a:avLst/>
          </a:prstGeom>
        </p:spPr>
        <p:txBody>
          <a:bodyPr/>
          <a:lstStyle>
            <a:lvl1pPr marL="0" indent="0" algn="r">
              <a:buFont typeface="Arial" panose="020B0604020202020204" pitchFamily="34" charset="0"/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9A1E80C-1A76-4D3E-92A1-846866867D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1316" y="2290713"/>
            <a:ext cx="5803672" cy="434186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00659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E1099AB-ABB9-4706-9E38-357EC2AB403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037924D2-2AB4-4BE1-9687-836615C72DFC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93BC534-BFA1-4292-899F-03AC711BF7C5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0"/>
            <a:ext cx="6030686" cy="30044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BEE4DB5-5DEF-4DDB-9764-FD834B9DCAEC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 title="Title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9170" y="4374036"/>
            <a:ext cx="5311516" cy="1327031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r">
              <a:buFont typeface="Arial" panose="020B0604020202020204" pitchFamily="34" charset="0"/>
              <a:buNone/>
              <a:defRPr sz="43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2849C0-AA0D-4E1A-B4B6-E6A5917AC0A5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4700016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BDEAC3CA-E21C-4A63-BE7D-DCC820552A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19170" y="5701069"/>
            <a:ext cx="5311516" cy="931505"/>
          </a:xfrm>
          <a:prstGeom prst="rect">
            <a:avLst/>
          </a:prstGeom>
        </p:spPr>
        <p:txBody>
          <a:bodyPr/>
          <a:lstStyle>
            <a:lvl1pPr marL="0" indent="0" algn="r">
              <a:buFont typeface="Arial" panose="020B0604020202020204" pitchFamily="34" charset="0"/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22728E0A-430E-4C6A-BF56-06FA8510F2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249970" y="2271860"/>
            <a:ext cx="5715017" cy="436071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908403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37A5C384-78D0-4088-9411-AB6790574770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C52C5C1-EC33-44C1-9D54-A1058BBF1812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b="1" noProof="0" dirty="0">
                <a:solidFill>
                  <a:schemeClr val="bg1"/>
                </a:solidFill>
                <a:latin typeface="Arial Black" panose="020B0A04020102020204" pitchFamily="34" charset="0"/>
              </a:rPr>
              <a:t>FR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A0030CD-8C9E-4AA5-8C5D-F9B2EDB7E17A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7" name="Diagonal Stripe 26">
              <a:extLst>
                <a:ext uri="{FF2B5EF4-FFF2-40B4-BE49-F238E27FC236}">
                  <a16:creationId xmlns:a16="http://schemas.microsoft.com/office/drawing/2014/main" id="{872EE65E-EE50-4A3E-861E-1D6C241CB8EA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E76AD1EF-E06C-4D3C-9693-26844D01C83C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Parallelogram 28">
              <a:extLst>
                <a:ext uri="{FF2B5EF4-FFF2-40B4-BE49-F238E27FC236}">
                  <a16:creationId xmlns:a16="http://schemas.microsoft.com/office/drawing/2014/main" id="{57D44C42-44C0-420A-A125-9B1A979D4F56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30" name="Parallelogram 29">
            <a:extLst>
              <a:ext uri="{FF2B5EF4-FFF2-40B4-BE49-F238E27FC236}">
                <a16:creationId xmlns:a16="http://schemas.microsoft.com/office/drawing/2014/main" id="{406089BB-36DC-4E23-B215-527A8A18FCFB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noProof="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78C43A6-50C6-704E-BADC-6D83BADE731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D91439B-965F-3548-AF77-89501B24F60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199068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>
          <p15:clr>
            <a:srgbClr val="FBAE40"/>
          </p15:clr>
        </p15:guide>
        <p15:guide id="2" pos="3840">
          <p15:clr>
            <a:srgbClr val="FBAE40"/>
          </p15:clr>
        </p15:guide>
        <p15:guide id="3" pos="778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85BB0367-1AFD-4191-AB6F-E9815D136F63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E8A2C98-F26E-415A-B931-1B89CA46C1CF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b="1" noProof="0" dirty="0">
                <a:solidFill>
                  <a:schemeClr val="bg1"/>
                </a:solidFill>
                <a:latin typeface="Arial Black" panose="020B0A04020102020204" pitchFamily="34" charset="0"/>
              </a:rPr>
              <a:t>FR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B2FB48C-0C70-4DBE-B904-A134B6644DD3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8" name="Diagonal Stripe 27">
              <a:extLst>
                <a:ext uri="{FF2B5EF4-FFF2-40B4-BE49-F238E27FC236}">
                  <a16:creationId xmlns:a16="http://schemas.microsoft.com/office/drawing/2014/main" id="{4F2E2158-1E6E-4E0D-BDAB-B20041C73615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626D62DB-3A5A-4DA1-BFA4-D9E58676E86A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Parallelogram 29">
              <a:extLst>
                <a:ext uri="{FF2B5EF4-FFF2-40B4-BE49-F238E27FC236}">
                  <a16:creationId xmlns:a16="http://schemas.microsoft.com/office/drawing/2014/main" id="{F5A729A7-3A5C-405C-AE06-180E7529E477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31" name="Parallelogram 30">
            <a:extLst>
              <a:ext uri="{FF2B5EF4-FFF2-40B4-BE49-F238E27FC236}">
                <a16:creationId xmlns:a16="http://schemas.microsoft.com/office/drawing/2014/main" id="{41E23981-B12A-4AC3-A030-337BBBA5E45B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noProof="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B69A007-934D-7A4B-9EFA-82044EF4DC3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A154DC2-98C7-4D4B-A17A-AA4731217F1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4D604A2-C574-42DB-B0C4-99715CAA1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678" y="209029"/>
            <a:ext cx="8330184" cy="11479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584190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>
          <p15:clr>
            <a:srgbClr val="FBAE40"/>
          </p15:clr>
        </p15:guide>
        <p15:guide id="2" pos="3840">
          <p15:clr>
            <a:srgbClr val="FBAE40"/>
          </p15:clr>
        </p15:guide>
        <p15:guide id="3" pos="778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85BB0367-1AFD-4191-AB6F-E9815D136F63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E8A2C98-F26E-415A-B931-1B89CA46C1CF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b="1" noProof="0" dirty="0">
                <a:solidFill>
                  <a:schemeClr val="bg1"/>
                </a:solidFill>
                <a:latin typeface="Arial Black" panose="020B0A04020102020204" pitchFamily="34" charset="0"/>
              </a:rPr>
              <a:t>FR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B2FB48C-0C70-4DBE-B904-A134B6644DD3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8" name="Diagonal Stripe 27">
              <a:extLst>
                <a:ext uri="{FF2B5EF4-FFF2-40B4-BE49-F238E27FC236}">
                  <a16:creationId xmlns:a16="http://schemas.microsoft.com/office/drawing/2014/main" id="{4F2E2158-1E6E-4E0D-BDAB-B20041C73615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626D62DB-3A5A-4DA1-BFA4-D9E58676E86A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Parallelogram 29">
              <a:extLst>
                <a:ext uri="{FF2B5EF4-FFF2-40B4-BE49-F238E27FC236}">
                  <a16:creationId xmlns:a16="http://schemas.microsoft.com/office/drawing/2014/main" id="{F5A729A7-3A5C-405C-AE06-180E7529E477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31" name="Parallelogram 30">
            <a:extLst>
              <a:ext uri="{FF2B5EF4-FFF2-40B4-BE49-F238E27FC236}">
                <a16:creationId xmlns:a16="http://schemas.microsoft.com/office/drawing/2014/main" id="{41E23981-B12A-4AC3-A030-337BBBA5E45B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noProof="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B69A007-934D-7A4B-9EFA-82044EF4DC3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A154DC2-98C7-4D4B-A17A-AA4731217F1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4D604A2-C574-42DB-B0C4-99715CAA1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678" y="209029"/>
            <a:ext cx="8330184" cy="11479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0A2D954-332B-47D0-BE9F-0F2BDE7795D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26131" y="1979613"/>
            <a:ext cx="9139738" cy="289877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653408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>
          <p15:clr>
            <a:srgbClr val="FBAE40"/>
          </p15:clr>
        </p15:guide>
        <p15:guide id="2" pos="3840">
          <p15:clr>
            <a:srgbClr val="FBAE40"/>
          </p15:clr>
        </p15:guide>
        <p15:guide id="3" pos="77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33B31A5E-1244-4689-B513-C78E3C4E53B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9" name="Right Triangle 18">
            <a:extLst>
              <a:ext uri="{FF2B5EF4-FFF2-40B4-BE49-F238E27FC236}">
                <a16:creationId xmlns:a16="http://schemas.microsoft.com/office/drawing/2014/main" id="{71D0E8AA-902F-440D-9C55-2A391C22396A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7" name="Parallelogram 16">
            <a:extLst>
              <a:ext uri="{FF2B5EF4-FFF2-40B4-BE49-F238E27FC236}">
                <a16:creationId xmlns:a16="http://schemas.microsoft.com/office/drawing/2014/main" id="{7D937721-835D-4D84-94A3-6C79D4639514}"/>
              </a:ext>
            </a:extLst>
          </p:cNvPr>
          <p:cNvSpPr/>
          <p:nvPr userDrawn="1"/>
        </p:nvSpPr>
        <p:spPr>
          <a:xfrm rot="19958790">
            <a:off x="-637324" y="3588176"/>
            <a:ext cx="3860162" cy="1746952"/>
          </a:xfrm>
          <a:prstGeom prst="parallelogram">
            <a:avLst>
              <a:gd name="adj" fmla="val 5321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32BB30B-8262-4715-998F-AAF6A81ADFD3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1010090"/>
            <a:ext cx="1785257" cy="90750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itle 1" title="Title">
            <a:extLst>
              <a:ext uri="{FF2B5EF4-FFF2-40B4-BE49-F238E27FC236}">
                <a16:creationId xmlns:a16="http://schemas.microsoft.com/office/drawing/2014/main" id="{4D7EF399-DAA5-44EC-B712-79C755FE84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3842" y="1987420"/>
            <a:ext cx="4911633" cy="1789855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="1">
                <a:solidFill>
                  <a:schemeClr val="accent1"/>
                </a:solidFill>
                <a:latin typeface="+mj-lt"/>
                <a:cs typeface="Calibri Light" panose="020F0302020204030204" pitchFamily="34" charset="0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01" name="Text Placeholder 2" title="Subtitle">
            <a:extLst>
              <a:ext uri="{FF2B5EF4-FFF2-40B4-BE49-F238E27FC236}">
                <a16:creationId xmlns:a16="http://schemas.microsoft.com/office/drawing/2014/main" id="{26D13BFA-61B0-402F-8611-02D3DFDBEBC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283842" y="3792046"/>
            <a:ext cx="4911633" cy="9105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="0" i="0" spc="300">
                <a:solidFill>
                  <a:schemeClr val="tx1"/>
                </a:solidFill>
                <a:latin typeface="+mn-lt"/>
                <a:cs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A0A0C24-D997-4E78-951F-AFB51C70EFCC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arallelogram 24">
            <a:extLst>
              <a:ext uri="{FF2B5EF4-FFF2-40B4-BE49-F238E27FC236}">
                <a16:creationId xmlns:a16="http://schemas.microsoft.com/office/drawing/2014/main" id="{E123A0CF-50D6-46EC-8BF6-43E38AFCD588}"/>
              </a:ext>
            </a:extLst>
          </p:cNvPr>
          <p:cNvSpPr/>
          <p:nvPr userDrawn="1"/>
        </p:nvSpPr>
        <p:spPr>
          <a:xfrm>
            <a:off x="7754112" y="0"/>
            <a:ext cx="2258568" cy="742819"/>
          </a:xfrm>
          <a:prstGeom prst="parallelogram">
            <a:avLst>
              <a:gd name="adj" fmla="val 19585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B2F1D2E-B631-4CB1-9448-2B50F8C46316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408562"/>
            <a:ext cx="6595353" cy="340314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95572AA9-EFAE-4771-B1EE-47E36117377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83398" y="860944"/>
            <a:ext cx="4428523" cy="5137089"/>
          </a:xfrm>
          <a:custGeom>
            <a:avLst/>
            <a:gdLst>
              <a:gd name="connsiteX0" fmla="*/ 2214261 w 4428523"/>
              <a:gd name="connsiteY0" fmla="*/ 0 h 5137089"/>
              <a:gd name="connsiteX1" fmla="*/ 4428523 w 4428523"/>
              <a:gd name="connsiteY1" fmla="*/ 1107131 h 5137089"/>
              <a:gd name="connsiteX2" fmla="*/ 4428523 w 4428523"/>
              <a:gd name="connsiteY2" fmla="*/ 4029957 h 5137089"/>
              <a:gd name="connsiteX3" fmla="*/ 2214261 w 4428523"/>
              <a:gd name="connsiteY3" fmla="*/ 5137089 h 5137089"/>
              <a:gd name="connsiteX4" fmla="*/ 0 w 4428523"/>
              <a:gd name="connsiteY4" fmla="*/ 4029957 h 5137089"/>
              <a:gd name="connsiteX5" fmla="*/ 0 w 4428523"/>
              <a:gd name="connsiteY5" fmla="*/ 1107131 h 513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28523" h="5137089">
                <a:moveTo>
                  <a:pt x="2214261" y="0"/>
                </a:moveTo>
                <a:lnTo>
                  <a:pt x="4428523" y="1107131"/>
                </a:lnTo>
                <a:lnTo>
                  <a:pt x="4428523" y="4029957"/>
                </a:lnTo>
                <a:lnTo>
                  <a:pt x="2214261" y="5137089"/>
                </a:lnTo>
                <a:lnTo>
                  <a:pt x="0" y="4029957"/>
                </a:lnTo>
                <a:lnTo>
                  <a:pt x="0" y="1107131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CF69447-82AD-475F-A3AE-3D7FF61DBFE2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5266944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arallelogram 23">
            <a:extLst>
              <a:ext uri="{FF2B5EF4-FFF2-40B4-BE49-F238E27FC236}">
                <a16:creationId xmlns:a16="http://schemas.microsoft.com/office/drawing/2014/main" id="{FC8C82F3-94EE-4B4F-A01D-993A41BC00B1}"/>
              </a:ext>
            </a:extLst>
          </p:cNvPr>
          <p:cNvSpPr/>
          <p:nvPr userDrawn="1"/>
        </p:nvSpPr>
        <p:spPr>
          <a:xfrm rot="19958790">
            <a:off x="-139035" y="3407045"/>
            <a:ext cx="1438399" cy="236580"/>
          </a:xfrm>
          <a:prstGeom prst="parallelogram">
            <a:avLst>
              <a:gd name="adj" fmla="val 53218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239983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143" userDrawn="1">
          <p15:clr>
            <a:srgbClr val="FBAE40"/>
          </p15:clr>
        </p15:guide>
        <p15:guide id="4" orient="horz" pos="4170" userDrawn="1">
          <p15:clr>
            <a:srgbClr val="FBAE40"/>
          </p15:clr>
        </p15:guide>
        <p15:guide id="5" pos="7537" userDrawn="1">
          <p15:clr>
            <a:srgbClr val="FBAE40"/>
          </p15:clr>
        </p15:guide>
        <p15:guide id="6" orient="horz" pos="142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DAB3FE-9015-40FD-A870-D81B5A86A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58918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ayou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 title="Bullet Points">
            <a:extLst>
              <a:ext uri="{FF2B5EF4-FFF2-40B4-BE49-F238E27FC236}">
                <a16:creationId xmlns:a16="http://schemas.microsoft.com/office/drawing/2014/main" id="{BFD7EA17-BE66-4636-9684-F935625879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378" y="3129540"/>
            <a:ext cx="4942829" cy="29582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 sz="2000"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 sz="1800"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 sz="1600"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4" name="Right Triangle 23">
            <a:extLst>
              <a:ext uri="{FF2B5EF4-FFF2-40B4-BE49-F238E27FC236}">
                <a16:creationId xmlns:a16="http://schemas.microsoft.com/office/drawing/2014/main" id="{BD6ACE60-499D-41AB-89C4-D537D7C3D22A}"/>
              </a:ext>
            </a:extLst>
          </p:cNvPr>
          <p:cNvSpPr/>
          <p:nvPr userDrawn="1"/>
        </p:nvSpPr>
        <p:spPr>
          <a:xfrm flipH="1" flipV="1">
            <a:off x="1839686" y="-6"/>
            <a:ext cx="10352314" cy="5638806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5" name="Parallelogram 24">
            <a:extLst>
              <a:ext uri="{FF2B5EF4-FFF2-40B4-BE49-F238E27FC236}">
                <a16:creationId xmlns:a16="http://schemas.microsoft.com/office/drawing/2014/main" id="{18C08F43-D42B-4CF1-912F-BC83D72AB415}"/>
              </a:ext>
            </a:extLst>
          </p:cNvPr>
          <p:cNvSpPr/>
          <p:nvPr userDrawn="1"/>
        </p:nvSpPr>
        <p:spPr>
          <a:xfrm flipH="1">
            <a:off x="2978150" y="-5"/>
            <a:ext cx="4121150" cy="1308105"/>
          </a:xfrm>
          <a:prstGeom prst="parallelogram">
            <a:avLst>
              <a:gd name="adj" fmla="val 18638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411C731-2333-41B0-927A-0A48EEC79964}"/>
              </a:ext>
            </a:extLst>
          </p:cNvPr>
          <p:cNvCxnSpPr>
            <a:cxnSpLocks/>
          </p:cNvCxnSpPr>
          <p:nvPr userDrawn="1"/>
        </p:nvCxnSpPr>
        <p:spPr>
          <a:xfrm flipV="1">
            <a:off x="6375400" y="5047077"/>
            <a:ext cx="1524574" cy="18034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 title="Subtitle">
            <a:extLst>
              <a:ext uri="{FF2B5EF4-FFF2-40B4-BE49-F238E27FC236}">
                <a16:creationId xmlns:a16="http://schemas.microsoft.com/office/drawing/2014/main" id="{D71EE635-EA0C-4139-8160-AE1EAD13AAEB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31379" y="2496102"/>
            <a:ext cx="7342631" cy="6088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spc="3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CLICK TO SUBTITLE STYLE</a:t>
            </a:r>
          </a:p>
        </p:txBody>
      </p:sp>
      <p:sp>
        <p:nvSpPr>
          <p:cNvPr id="2" name="Title 1" title="Title ">
            <a:extLst>
              <a:ext uri="{FF2B5EF4-FFF2-40B4-BE49-F238E27FC236}">
                <a16:creationId xmlns:a16="http://schemas.microsoft.com/office/drawing/2014/main" id="{20237B57-91C6-4F8B-8AA0-18FA50B0FD1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31378" y="1241109"/>
            <a:ext cx="7342622" cy="1215566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</a:t>
            </a:r>
            <a:br>
              <a:rPr lang="en-US" noProof="0"/>
            </a:br>
            <a:r>
              <a:rPr lang="en-US" noProof="0"/>
              <a:t>Master Title Style 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FE1FADFB-0A3D-40F7-9B40-368DECD971E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04000" y="0"/>
            <a:ext cx="5588000" cy="6872249"/>
          </a:xfrm>
          <a:custGeom>
            <a:avLst/>
            <a:gdLst>
              <a:gd name="connsiteX0" fmla="*/ 3876237 w 5588000"/>
              <a:gd name="connsiteY0" fmla="*/ 5431883 h 6872249"/>
              <a:gd name="connsiteX1" fmla="*/ 4953000 w 5588000"/>
              <a:gd name="connsiteY1" fmla="*/ 5431883 h 6872249"/>
              <a:gd name="connsiteX2" fmla="*/ 3769163 w 5588000"/>
              <a:gd name="connsiteY2" fmla="*/ 6872249 h 6872249"/>
              <a:gd name="connsiteX3" fmla="*/ 2692400 w 5588000"/>
              <a:gd name="connsiteY3" fmla="*/ 6872249 h 6872249"/>
              <a:gd name="connsiteX4" fmla="*/ 2479230 w 5588000"/>
              <a:gd name="connsiteY4" fmla="*/ 2870200 h 6872249"/>
              <a:gd name="connsiteX5" fmla="*/ 3175000 w 5588000"/>
              <a:gd name="connsiteY5" fmla="*/ 2870200 h 6872249"/>
              <a:gd name="connsiteX6" fmla="*/ 1965770 w 5588000"/>
              <a:gd name="connsiteY6" fmla="*/ 4310566 h 6872249"/>
              <a:gd name="connsiteX7" fmla="*/ 1270000 w 5588000"/>
              <a:gd name="connsiteY7" fmla="*/ 4310566 h 6872249"/>
              <a:gd name="connsiteX8" fmla="*/ 5575300 w 5588000"/>
              <a:gd name="connsiteY8" fmla="*/ 139700 h 6872249"/>
              <a:gd name="connsiteX9" fmla="*/ 5575300 w 5588000"/>
              <a:gd name="connsiteY9" fmla="*/ 3238583 h 6872249"/>
              <a:gd name="connsiteX10" fmla="*/ 2571663 w 5588000"/>
              <a:gd name="connsiteY10" fmla="*/ 6858000 h 6872249"/>
              <a:gd name="connsiteX11" fmla="*/ 0 w 5588000"/>
              <a:gd name="connsiteY11" fmla="*/ 6858000 h 6872249"/>
              <a:gd name="connsiteX12" fmla="*/ 4256761 w 5588000"/>
              <a:gd name="connsiteY12" fmla="*/ 0 h 6872249"/>
              <a:gd name="connsiteX13" fmla="*/ 5588000 w 5588000"/>
              <a:gd name="connsiteY13" fmla="*/ 0 h 6872249"/>
              <a:gd name="connsiteX14" fmla="*/ 3274339 w 5588000"/>
              <a:gd name="connsiteY14" fmla="*/ 2755900 h 6872249"/>
              <a:gd name="connsiteX15" fmla="*/ 1943100 w 5588000"/>
              <a:gd name="connsiteY15" fmla="*/ 2755900 h 6872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588000" h="6872249">
                <a:moveTo>
                  <a:pt x="3876237" y="5431883"/>
                </a:moveTo>
                <a:lnTo>
                  <a:pt x="4953000" y="5431883"/>
                </a:lnTo>
                <a:lnTo>
                  <a:pt x="3769163" y="6872249"/>
                </a:lnTo>
                <a:lnTo>
                  <a:pt x="2692400" y="6872249"/>
                </a:lnTo>
                <a:close/>
                <a:moveTo>
                  <a:pt x="2479230" y="2870200"/>
                </a:moveTo>
                <a:lnTo>
                  <a:pt x="3175000" y="2870200"/>
                </a:lnTo>
                <a:lnTo>
                  <a:pt x="1965770" y="4310566"/>
                </a:lnTo>
                <a:lnTo>
                  <a:pt x="1270000" y="4310566"/>
                </a:lnTo>
                <a:close/>
                <a:moveTo>
                  <a:pt x="5575300" y="139700"/>
                </a:moveTo>
                <a:lnTo>
                  <a:pt x="5575300" y="3238583"/>
                </a:lnTo>
                <a:lnTo>
                  <a:pt x="2571663" y="6858000"/>
                </a:lnTo>
                <a:lnTo>
                  <a:pt x="0" y="6858000"/>
                </a:lnTo>
                <a:close/>
                <a:moveTo>
                  <a:pt x="4256761" y="0"/>
                </a:moveTo>
                <a:lnTo>
                  <a:pt x="5588000" y="0"/>
                </a:lnTo>
                <a:lnTo>
                  <a:pt x="3274339" y="2755900"/>
                </a:lnTo>
                <a:lnTo>
                  <a:pt x="1943100" y="27559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DB14A5-A767-774C-85B8-68EF914689F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B9B51B-EAA9-4B4D-A4F6-470CD95DAA7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422305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>
          <p15:clr>
            <a:srgbClr val="FBAE40"/>
          </p15:clr>
        </p15:guide>
        <p15:guide id="2" pos="3840">
          <p15:clr>
            <a:srgbClr val="FBAE40"/>
          </p15:clr>
        </p15:guide>
        <p15:guide id="3" pos="415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ayou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ight Triangle 34">
            <a:extLst>
              <a:ext uri="{FF2B5EF4-FFF2-40B4-BE49-F238E27FC236}">
                <a16:creationId xmlns:a16="http://schemas.microsoft.com/office/drawing/2014/main" id="{805F1696-7D6B-4055-94C3-E4C179F63596}"/>
              </a:ext>
            </a:extLst>
          </p:cNvPr>
          <p:cNvSpPr/>
          <p:nvPr userDrawn="1"/>
        </p:nvSpPr>
        <p:spPr>
          <a:xfrm flipH="1" flipV="1">
            <a:off x="1839686" y="-6"/>
            <a:ext cx="10352314" cy="5638806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8B9EC3A9-7039-403A-9414-429521308AE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70177" y="1435100"/>
            <a:ext cx="6021821" cy="5422900"/>
          </a:xfrm>
          <a:custGeom>
            <a:avLst/>
            <a:gdLst>
              <a:gd name="connsiteX0" fmla="*/ 6021821 w 6021821"/>
              <a:gd name="connsiteY0" fmla="*/ 0 h 5422900"/>
              <a:gd name="connsiteX1" fmla="*/ 6021821 w 6021821"/>
              <a:gd name="connsiteY1" fmla="*/ 5422900 h 5422900"/>
              <a:gd name="connsiteX2" fmla="*/ 0 w 6021821"/>
              <a:gd name="connsiteY2" fmla="*/ 5422900 h 542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21821" h="5422900">
                <a:moveTo>
                  <a:pt x="6021821" y="0"/>
                </a:moveTo>
                <a:lnTo>
                  <a:pt x="6021821" y="5422900"/>
                </a:lnTo>
                <a:lnTo>
                  <a:pt x="0" y="54229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rIns="457200" anchor="ctr">
            <a:noAutofit/>
          </a:bodyPr>
          <a:lstStyle>
            <a:lvl1pPr marL="0" indent="0" algn="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3" name="Content Placeholder 2" title="Bullet Points">
            <a:extLst>
              <a:ext uri="{FF2B5EF4-FFF2-40B4-BE49-F238E27FC236}">
                <a16:creationId xmlns:a16="http://schemas.microsoft.com/office/drawing/2014/main" id="{BFD7EA17-BE66-4636-9684-F935625879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378" y="3129540"/>
            <a:ext cx="4942829" cy="29582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 sz="2000"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 sz="1800"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 sz="1600"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5" name="Parallelogram 24">
            <a:extLst>
              <a:ext uri="{FF2B5EF4-FFF2-40B4-BE49-F238E27FC236}">
                <a16:creationId xmlns:a16="http://schemas.microsoft.com/office/drawing/2014/main" id="{18C08F43-D42B-4CF1-912F-BC83D72AB415}"/>
              </a:ext>
            </a:extLst>
          </p:cNvPr>
          <p:cNvSpPr/>
          <p:nvPr userDrawn="1"/>
        </p:nvSpPr>
        <p:spPr>
          <a:xfrm flipH="1">
            <a:off x="2978150" y="-5"/>
            <a:ext cx="4121150" cy="1308105"/>
          </a:xfrm>
          <a:prstGeom prst="parallelogram">
            <a:avLst>
              <a:gd name="adj" fmla="val 18638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411C731-2333-41B0-927A-0A48EEC79964}"/>
              </a:ext>
            </a:extLst>
          </p:cNvPr>
          <p:cNvCxnSpPr>
            <a:cxnSpLocks/>
          </p:cNvCxnSpPr>
          <p:nvPr userDrawn="1"/>
        </p:nvCxnSpPr>
        <p:spPr>
          <a:xfrm flipV="1">
            <a:off x="10352314" y="1185452"/>
            <a:ext cx="1839685" cy="163394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 title="Subtitle">
            <a:extLst>
              <a:ext uri="{FF2B5EF4-FFF2-40B4-BE49-F238E27FC236}">
                <a16:creationId xmlns:a16="http://schemas.microsoft.com/office/drawing/2014/main" id="{D71EE635-EA0C-4139-8160-AE1EAD13AAEB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31379" y="2496102"/>
            <a:ext cx="7342621" cy="6088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spc="3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CLICK TO SUBTITLE STYLE</a:t>
            </a:r>
          </a:p>
        </p:txBody>
      </p:sp>
      <p:sp>
        <p:nvSpPr>
          <p:cNvPr id="19" name="Title 1" title="Title ">
            <a:extLst>
              <a:ext uri="{FF2B5EF4-FFF2-40B4-BE49-F238E27FC236}">
                <a16:creationId xmlns:a16="http://schemas.microsoft.com/office/drawing/2014/main" id="{2DB9D671-9FC8-4306-96B7-D9D585694B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1378" y="1241109"/>
            <a:ext cx="7342622" cy="1215566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</a:t>
            </a:r>
            <a:br>
              <a:rPr lang="en-US" noProof="0"/>
            </a:br>
            <a:r>
              <a:rPr lang="en-US" noProof="0"/>
              <a:t>Master Title Style 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E55A0B9-F639-8643-9C4D-B93B8EE21A7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C29282-8AC7-494D-9A8E-A26C7F69948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E24A5A7-66A2-7F43-9A7A-5E13F74F8C0E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b="1" noProof="0" dirty="0">
                <a:solidFill>
                  <a:schemeClr val="bg1"/>
                </a:solidFill>
                <a:latin typeface="Arial Black" panose="020B0A04020102020204" pitchFamily="34" charset="0"/>
              </a:rPr>
              <a:t>FR</a:t>
            </a:r>
          </a:p>
        </p:txBody>
      </p:sp>
    </p:spTree>
    <p:extLst>
      <p:ext uri="{BB962C8B-B14F-4D97-AF65-F5344CB8AC3E}">
        <p14:creationId xmlns:p14="http://schemas.microsoft.com/office/powerpoint/2010/main" val="42831109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>
          <p15:clr>
            <a:srgbClr val="FBAE40"/>
          </p15:clr>
        </p15:guide>
        <p15:guide id="2" pos="3840">
          <p15:clr>
            <a:srgbClr val="FBAE40"/>
          </p15:clr>
        </p15:guide>
        <p15:guide id="3" pos="415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ion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9111EB29-9262-4594-8717-356AB3816AA6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1AF1CF9-9F46-4541-8FF1-B9C53244EE1A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9247" y="3633967"/>
            <a:ext cx="1912619" cy="1572989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B0E1BA4-80FE-4826-BA2F-083C3A5BB7FA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6" name="Diagonal Stripe 25">
              <a:extLst>
                <a:ext uri="{FF2B5EF4-FFF2-40B4-BE49-F238E27FC236}">
                  <a16:creationId xmlns:a16="http://schemas.microsoft.com/office/drawing/2014/main" id="{0697993E-CD44-40B9-805C-77BC608618A7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DDBD869A-51AE-4AC9-A3E0-38E8C732B1E8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Parallelogram 29">
              <a:extLst>
                <a:ext uri="{FF2B5EF4-FFF2-40B4-BE49-F238E27FC236}">
                  <a16:creationId xmlns:a16="http://schemas.microsoft.com/office/drawing/2014/main" id="{DE18C3B6-28E6-4BBC-B634-F81DE5A9D13C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B2E19FBD-2379-4B3B-910D-F51E007CB63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20698" y="2104888"/>
            <a:ext cx="5475290" cy="781188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8" name="Content Placeholder 3" title="Bullet Points">
            <a:extLst>
              <a:ext uri="{FF2B5EF4-FFF2-40B4-BE49-F238E27FC236}">
                <a16:creationId xmlns:a16="http://schemas.microsoft.com/office/drawing/2014/main" id="{8715E757-6584-4841-8154-C92E70E0CD6B}"/>
              </a:ext>
            </a:extLst>
          </p:cNvPr>
          <p:cNvSpPr>
            <a:spLocks noGrp="1"/>
          </p:cNvSpPr>
          <p:nvPr userDrawn="1">
            <p:ph sz="half" idx="13"/>
          </p:nvPr>
        </p:nvSpPr>
        <p:spPr>
          <a:xfrm>
            <a:off x="520698" y="2886076"/>
            <a:ext cx="5475290" cy="323214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  <a:lvl2pPr>
              <a:defRPr lang="en-US" dirty="0">
                <a:solidFill>
                  <a:schemeClr val="bg1"/>
                </a:solidFill>
              </a:defRPr>
            </a:lvl2pPr>
            <a:lvl3pPr>
              <a:defRPr lang="en-US" dirty="0">
                <a:solidFill>
                  <a:schemeClr val="bg1"/>
                </a:solidFill>
              </a:defRPr>
            </a:lvl3pPr>
            <a:lvl4pPr>
              <a:defRPr lang="en-US" dirty="0">
                <a:solidFill>
                  <a:schemeClr val="bg1"/>
                </a:solidFill>
              </a:defRPr>
            </a:lvl4pPr>
            <a:lvl5pPr>
              <a:defRPr lang="en-IN" dirty="0">
                <a:solidFill>
                  <a:schemeClr val="bg1"/>
                </a:solidFill>
              </a:defRPr>
            </a:lvl5pPr>
          </a:lstStyle>
          <a:p>
            <a:pPr lvl="0">
              <a:buClr>
                <a:schemeClr val="accent2"/>
              </a:buClr>
            </a:pPr>
            <a:r>
              <a:rPr lang="en-US" noProof="0"/>
              <a:t>Edit Master text styles</a:t>
            </a:r>
          </a:p>
          <a:p>
            <a:pPr lvl="1">
              <a:buClr>
                <a:schemeClr val="accent2"/>
              </a:buClr>
            </a:pPr>
            <a:r>
              <a:rPr lang="en-US" noProof="0"/>
              <a:t>Second level</a:t>
            </a:r>
          </a:p>
          <a:p>
            <a:pPr lvl="2">
              <a:buClr>
                <a:schemeClr val="accent2"/>
              </a:buClr>
            </a:pPr>
            <a:r>
              <a:rPr lang="en-US" noProof="0"/>
              <a:t>Third level</a:t>
            </a:r>
          </a:p>
          <a:p>
            <a:pPr lvl="3">
              <a:buClr>
                <a:schemeClr val="accent2"/>
              </a:buClr>
            </a:pPr>
            <a:r>
              <a:rPr lang="en-US" noProof="0"/>
              <a:t>Fourth level</a:t>
            </a:r>
          </a:p>
          <a:p>
            <a:pPr lvl="4">
              <a:buClr>
                <a:schemeClr val="accent2"/>
              </a:buClr>
            </a:pPr>
            <a:r>
              <a:rPr lang="en-US" noProof="0"/>
              <a:t>Fifth level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47CDC5A2-8836-4ED3-8E78-18C24853D882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6186713" y="2104888"/>
            <a:ext cx="5475600" cy="781188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0" name="Content Placeholder 5" title="Bullet Points">
            <a:extLst>
              <a:ext uri="{FF2B5EF4-FFF2-40B4-BE49-F238E27FC236}">
                <a16:creationId xmlns:a16="http://schemas.microsoft.com/office/drawing/2014/main" id="{D957FBD7-2C3C-4DD1-954F-DF1E007BE590}"/>
              </a:ext>
            </a:extLst>
          </p:cNvPr>
          <p:cNvSpPr>
            <a:spLocks noGrp="1"/>
          </p:cNvSpPr>
          <p:nvPr userDrawn="1">
            <p:ph sz="quarter" idx="15"/>
          </p:nvPr>
        </p:nvSpPr>
        <p:spPr>
          <a:xfrm>
            <a:off x="6186713" y="2886076"/>
            <a:ext cx="5475600" cy="323214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  <a:lvl2pPr>
              <a:defRPr lang="en-US" dirty="0">
                <a:solidFill>
                  <a:schemeClr val="bg1"/>
                </a:solidFill>
              </a:defRPr>
            </a:lvl2pPr>
            <a:lvl3pPr>
              <a:defRPr lang="en-US" dirty="0">
                <a:solidFill>
                  <a:schemeClr val="bg1"/>
                </a:solidFill>
              </a:defRPr>
            </a:lvl3pPr>
            <a:lvl4pPr>
              <a:defRPr lang="en-US" dirty="0">
                <a:solidFill>
                  <a:schemeClr val="bg1"/>
                </a:solidFill>
              </a:defRPr>
            </a:lvl4pPr>
            <a:lvl5pPr>
              <a:defRPr lang="en-IN" dirty="0">
                <a:solidFill>
                  <a:schemeClr val="bg1"/>
                </a:solidFill>
              </a:defRPr>
            </a:lvl5pPr>
          </a:lstStyle>
          <a:p>
            <a:pPr lvl="0">
              <a:buClr>
                <a:schemeClr val="accent2"/>
              </a:buClr>
            </a:pPr>
            <a:r>
              <a:rPr lang="en-US" noProof="0"/>
              <a:t>Edit Master text styles</a:t>
            </a:r>
          </a:p>
          <a:p>
            <a:pPr lvl="1">
              <a:buClr>
                <a:schemeClr val="accent2"/>
              </a:buClr>
            </a:pPr>
            <a:r>
              <a:rPr lang="en-US" noProof="0"/>
              <a:t>Second level</a:t>
            </a:r>
          </a:p>
          <a:p>
            <a:pPr lvl="2">
              <a:buClr>
                <a:schemeClr val="accent2"/>
              </a:buClr>
            </a:pPr>
            <a:r>
              <a:rPr lang="en-US" noProof="0"/>
              <a:t>Third level</a:t>
            </a:r>
          </a:p>
          <a:p>
            <a:pPr lvl="3">
              <a:buClr>
                <a:schemeClr val="accent2"/>
              </a:buClr>
            </a:pPr>
            <a:r>
              <a:rPr lang="en-US" noProof="0"/>
              <a:t>Fourth level</a:t>
            </a:r>
          </a:p>
          <a:p>
            <a:pPr lvl="4">
              <a:buClr>
                <a:schemeClr val="accent2"/>
              </a:buClr>
            </a:pPr>
            <a:r>
              <a:rPr lang="en-US" noProof="0"/>
              <a:t>Fifth level</a:t>
            </a:r>
          </a:p>
        </p:txBody>
      </p:sp>
      <p:sp>
        <p:nvSpPr>
          <p:cNvPr id="24" name="Text Placeholder 4" title="Subtitle">
            <a:extLst>
              <a:ext uri="{FF2B5EF4-FFF2-40B4-BE49-F238E27FC236}">
                <a16:creationId xmlns:a16="http://schemas.microsoft.com/office/drawing/2014/main" id="{77DB65FF-A89E-4562-8251-2BB63EFDD28E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20493" y="1376932"/>
            <a:ext cx="7368596" cy="6088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spc="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CLICK TO SUBTITLE STYLE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0BB4D3D-930C-4FF4-BB7C-2CB24208150C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b="1" noProof="0" dirty="0">
                <a:solidFill>
                  <a:schemeClr val="bg1"/>
                </a:solidFill>
                <a:latin typeface="Arial Black" panose="020B0A04020102020204" pitchFamily="34" charset="0"/>
              </a:rPr>
              <a:t>FR</a:t>
            </a:r>
          </a:p>
        </p:txBody>
      </p:sp>
      <p:sp>
        <p:nvSpPr>
          <p:cNvPr id="36" name="Parallelogram 35">
            <a:extLst>
              <a:ext uri="{FF2B5EF4-FFF2-40B4-BE49-F238E27FC236}">
                <a16:creationId xmlns:a16="http://schemas.microsoft.com/office/drawing/2014/main" id="{4EBB76E7-943E-4038-B700-114F66FBC609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noProof="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3E79E9C-D961-6E47-A5C6-57689BAFF24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8BE157-60F2-194D-8C13-4AE120FC9ED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27" name="Title 1" title="Title ">
            <a:extLst>
              <a:ext uri="{FF2B5EF4-FFF2-40B4-BE49-F238E27FC236}">
                <a16:creationId xmlns:a16="http://schemas.microsoft.com/office/drawing/2014/main" id="{C3CC34F4-862A-42E7-B2FA-7B511CC2E879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18678" y="209028"/>
            <a:ext cx="8333222" cy="1147969"/>
          </a:xfrm>
          <a:prstGeom prst="rect">
            <a:avLst/>
          </a:prstGeom>
        </p:spPr>
        <p:txBody>
          <a:bodyPr bIns="0" anchor="b">
            <a:normAutofit/>
          </a:bodyPr>
          <a:lstStyle>
            <a:lvl1pPr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 </a:t>
            </a:r>
          </a:p>
        </p:txBody>
      </p:sp>
    </p:spTree>
    <p:extLst>
      <p:ext uri="{BB962C8B-B14F-4D97-AF65-F5344CB8AC3E}">
        <p14:creationId xmlns:p14="http://schemas.microsoft.com/office/powerpoint/2010/main" val="32565402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393">
          <p15:clr>
            <a:srgbClr val="FBAE40"/>
          </p15:clr>
        </p15:guide>
        <p15:guide id="4" pos="7423">
          <p15:clr>
            <a:srgbClr val="FBAE40"/>
          </p15:clr>
        </p15:guide>
        <p15:guide id="5" orient="horz" pos="777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8FB39FF5-7AF5-4963-9346-2640496A3302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4F49194-9068-41AA-B460-962319BF96A4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b="1" noProof="0" dirty="0">
                <a:solidFill>
                  <a:schemeClr val="bg1"/>
                </a:solidFill>
                <a:latin typeface="Arial Black" panose="020B0A04020102020204" pitchFamily="34" charset="0"/>
              </a:rPr>
              <a:t>FR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806E656-313A-47B1-B381-D004200F7A01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9" name="Diagonal Stripe 28">
              <a:extLst>
                <a:ext uri="{FF2B5EF4-FFF2-40B4-BE49-F238E27FC236}">
                  <a16:creationId xmlns:a16="http://schemas.microsoft.com/office/drawing/2014/main" id="{65F8E2DA-4BB4-4421-9172-A11AF38DFEF4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6EDB47F2-B6A7-40B4-8A2C-06719F75C085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Parallelogram 30">
              <a:extLst>
                <a:ext uri="{FF2B5EF4-FFF2-40B4-BE49-F238E27FC236}">
                  <a16:creationId xmlns:a16="http://schemas.microsoft.com/office/drawing/2014/main" id="{B188E7A9-2351-4B68-98B8-10099CB39CD2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33" name="Parallelogram 32">
            <a:extLst>
              <a:ext uri="{FF2B5EF4-FFF2-40B4-BE49-F238E27FC236}">
                <a16:creationId xmlns:a16="http://schemas.microsoft.com/office/drawing/2014/main" id="{F088C182-BF10-45B2-B159-7702E00D31D4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noProof="0" dirty="0"/>
          </a:p>
        </p:txBody>
      </p:sp>
      <p:sp>
        <p:nvSpPr>
          <p:cNvPr id="34" name="Text Placeholder 4" title="Subtitle">
            <a:extLst>
              <a:ext uri="{FF2B5EF4-FFF2-40B4-BE49-F238E27FC236}">
                <a16:creationId xmlns:a16="http://schemas.microsoft.com/office/drawing/2014/main" id="{FB561B16-2788-452A-B7AF-A482256DCDF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20493" y="1376932"/>
            <a:ext cx="7368596" cy="6088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spc="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CLICK TO SUBTITLE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6990C03-1647-2044-B335-6F5F19E4E5FC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F03A7CC-E6DC-1544-BE55-15EC1718B77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7" name="Title 1" title="Title ">
            <a:extLst>
              <a:ext uri="{FF2B5EF4-FFF2-40B4-BE49-F238E27FC236}">
                <a16:creationId xmlns:a16="http://schemas.microsoft.com/office/drawing/2014/main" id="{BDEC780E-6412-1344-A62E-6B84E9CCB6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678" y="209028"/>
            <a:ext cx="8333222" cy="1147969"/>
          </a:xfrm>
          <a:prstGeom prst="rect">
            <a:avLst/>
          </a:prstGeom>
        </p:spPr>
        <p:txBody>
          <a:bodyPr bIns="0" anchor="b">
            <a:normAutofit/>
          </a:bodyPr>
          <a:lstStyle>
            <a:lvl1pPr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82AC85-33B6-2B49-8BF4-08414444375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31814" y="2005762"/>
            <a:ext cx="5225764" cy="40838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 sz="2400">
                <a:solidFill>
                  <a:schemeClr val="bg1"/>
                </a:solidFill>
              </a:defRPr>
            </a:lvl3pPr>
            <a:lvl4pPr marL="1371600" indent="0">
              <a:buNone/>
              <a:defRPr sz="2400">
                <a:solidFill>
                  <a:schemeClr val="bg1"/>
                </a:solidFill>
              </a:defRPr>
            </a:lvl4pPr>
            <a:lvl5pPr marL="1828800" indent="0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Text here</a:t>
            </a:r>
          </a:p>
        </p:txBody>
      </p:sp>
      <p:sp>
        <p:nvSpPr>
          <p:cNvPr id="20" name="Chart Placeholder 2" title="Chart">
            <a:extLst>
              <a:ext uri="{FF2B5EF4-FFF2-40B4-BE49-F238E27FC236}">
                <a16:creationId xmlns:a16="http://schemas.microsoft.com/office/drawing/2014/main" id="{0EF0FD2A-B62A-4931-846D-2602DED26606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796114" y="2005762"/>
            <a:ext cx="5719397" cy="4084470"/>
          </a:xfrm>
          <a:prstGeom prst="rect">
            <a:avLst/>
          </a:prstGeom>
        </p:spPr>
        <p:txBody>
          <a:bodyPr vert="horz" lIns="91420" tIns="45710" rIns="91420" bIns="45710">
            <a:noAutofit/>
          </a:bodyPr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/>
              <a:t>Click icon to add chart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004770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>
          <p15:clr>
            <a:srgbClr val="FBAE40"/>
          </p15:clr>
        </p15:guide>
        <p15:guide id="2" pos="3840">
          <p15:clr>
            <a:srgbClr val="FBAE40"/>
          </p15:clr>
        </p15:guide>
        <p15:guide id="3" pos="778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69EF72CE-34D2-4581-98D2-89218BC1B4E4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84020D1-D35E-497E-97F1-84A6EA9D048E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b="1" noProof="0" dirty="0">
                <a:solidFill>
                  <a:schemeClr val="bg1"/>
                </a:solidFill>
                <a:latin typeface="Arial Black" panose="020B0A04020102020204" pitchFamily="34" charset="0"/>
              </a:rPr>
              <a:t>FR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6C8A74F-FDDF-48E8-AC2B-A5BD59D7D6A3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7" name="Diagonal Stripe 26">
              <a:extLst>
                <a:ext uri="{FF2B5EF4-FFF2-40B4-BE49-F238E27FC236}">
                  <a16:creationId xmlns:a16="http://schemas.microsoft.com/office/drawing/2014/main" id="{2D5247F3-E6EB-4003-B1FD-F6200F0738E5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E9B7D995-9FB8-4461-8AAA-FA8B9A145B6B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Parallelogram 32">
              <a:extLst>
                <a:ext uri="{FF2B5EF4-FFF2-40B4-BE49-F238E27FC236}">
                  <a16:creationId xmlns:a16="http://schemas.microsoft.com/office/drawing/2014/main" id="{849B962F-68BC-4B89-B4D8-D862517534DF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36" name="Parallelogram 35">
            <a:extLst>
              <a:ext uri="{FF2B5EF4-FFF2-40B4-BE49-F238E27FC236}">
                <a16:creationId xmlns:a16="http://schemas.microsoft.com/office/drawing/2014/main" id="{8006416B-866C-47E5-8480-109B40F9EAA9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37" name="Text Placeholder 4" title="Subtitle">
            <a:extLst>
              <a:ext uri="{FF2B5EF4-FFF2-40B4-BE49-F238E27FC236}">
                <a16:creationId xmlns:a16="http://schemas.microsoft.com/office/drawing/2014/main" id="{FE79FAE9-2A8C-46BA-8738-44CBCF7294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20493" y="1376932"/>
            <a:ext cx="7368596" cy="6088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spc="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CLICK TO SUBTITLE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750A33E-CEFE-4D43-9554-513B01B1D3D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A960C75-8FA7-5740-9388-2B5112B2C5B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7" name="Title 1" title="Title ">
            <a:extLst>
              <a:ext uri="{FF2B5EF4-FFF2-40B4-BE49-F238E27FC236}">
                <a16:creationId xmlns:a16="http://schemas.microsoft.com/office/drawing/2014/main" id="{0F525D04-A814-7A4D-9732-11097EA762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678" y="209028"/>
            <a:ext cx="8333222" cy="1147969"/>
          </a:xfrm>
          <a:prstGeom prst="rect">
            <a:avLst/>
          </a:prstGeom>
        </p:spPr>
        <p:txBody>
          <a:bodyPr bIns="0" anchor="b">
            <a:normAutofit/>
          </a:bodyPr>
          <a:lstStyle>
            <a:lvl1pPr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 </a:t>
            </a:r>
          </a:p>
        </p:txBody>
      </p:sp>
      <p:sp>
        <p:nvSpPr>
          <p:cNvPr id="15" name="Table Placeholder 11" title="Table">
            <a:extLst>
              <a:ext uri="{FF2B5EF4-FFF2-40B4-BE49-F238E27FC236}">
                <a16:creationId xmlns:a16="http://schemas.microsoft.com/office/drawing/2014/main" id="{7CD3E31F-0AF8-4EB8-B6FA-BD95A2EDA63B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531378" y="2664803"/>
            <a:ext cx="10993375" cy="343318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Click icon to add table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150609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>
          <p15:clr>
            <a:srgbClr val="FBAE40"/>
          </p15:clr>
        </p15:guide>
        <p15:guide id="2" pos="3840">
          <p15:clr>
            <a:srgbClr val="FBAE40"/>
          </p15:clr>
        </p15:guide>
        <p15:guide id="3" pos="77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CAFD81C-E6E5-4292-828B-BD147E6DEAB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79ED029D-F488-47E5-B064-0E35B31D23A5}"/>
              </a:ext>
            </a:extLst>
          </p:cNvPr>
          <p:cNvSpPr/>
          <p:nvPr userDrawn="1"/>
        </p:nvSpPr>
        <p:spPr>
          <a:xfrm flipV="1">
            <a:off x="0" y="-5"/>
            <a:ext cx="11747500" cy="6299203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Picture Placeholder 31" title="Image">
            <a:extLst>
              <a:ext uri="{FF2B5EF4-FFF2-40B4-BE49-F238E27FC236}">
                <a16:creationId xmlns:a16="http://schemas.microsoft.com/office/drawing/2014/main" id="{D683190A-95C6-428D-AEE4-FC8350C3246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59229" y="326570"/>
            <a:ext cx="11473542" cy="620485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0" tIns="0" anchor="ctr"/>
          <a:lstStyle>
            <a:lvl1pPr marL="0" indent="0" algn="ctr">
              <a:buNone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and Drop Image Here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78F4957-6DDE-40CE-9D33-00B1434FA085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5344886"/>
            <a:ext cx="2362200" cy="124097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 title="Title ">
            <a:extLst>
              <a:ext uri="{FF2B5EF4-FFF2-40B4-BE49-F238E27FC236}">
                <a16:creationId xmlns:a16="http://schemas.microsoft.com/office/drawing/2014/main" id="{D9A8085F-72C4-4DFB-813E-C5666B0CCF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9229" y="558802"/>
            <a:ext cx="8333222" cy="939798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lIns="288000" anchor="ctr">
            <a:normAutofit/>
          </a:bodyPr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Add Caption Here</a:t>
            </a:r>
          </a:p>
        </p:txBody>
      </p:sp>
    </p:spTree>
    <p:extLst>
      <p:ext uri="{BB962C8B-B14F-4D97-AF65-F5344CB8AC3E}">
        <p14:creationId xmlns:p14="http://schemas.microsoft.com/office/powerpoint/2010/main" val="42375767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40A6720D-B182-4290-BD91-1D1E4D93060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A488AB73-8058-4FB5-9619-FCECCA9F3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22929" y="3461163"/>
            <a:ext cx="3445782" cy="28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+mn-lt"/>
                <a:cs typeface="Calibri Light" panose="020F0302020204030204" pitchFamily="34" charset="0"/>
              </a:defRPr>
            </a:lvl1pPr>
          </a:lstStyle>
          <a:p>
            <a:r>
              <a:rPr lang="en-US" noProof="0"/>
              <a:t>Name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359BE165-3EB5-4C11-8B53-6E98C0BC2E6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22929" y="3839451"/>
            <a:ext cx="3445782" cy="28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+mn-lt"/>
                <a:cs typeface="Calibri Light" panose="020F0302020204030204" pitchFamily="34" charset="0"/>
              </a:defRPr>
            </a:lvl1pPr>
          </a:lstStyle>
          <a:p>
            <a:r>
              <a:rPr lang="en-US" noProof="0"/>
              <a:t>Phone Number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79D05293-35AD-495F-A7AE-942398090B1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822928" y="4216669"/>
            <a:ext cx="3445783" cy="2890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+mn-lt"/>
                <a:cs typeface="Calibri Light" panose="020F0302020204030204" pitchFamily="34" charset="0"/>
              </a:defRPr>
            </a:lvl1pPr>
          </a:lstStyle>
          <a:p>
            <a:r>
              <a:rPr lang="en-US" noProof="0"/>
              <a:t>Email </a:t>
            </a:r>
          </a:p>
        </p:txBody>
      </p:sp>
      <p:sp>
        <p:nvSpPr>
          <p:cNvPr id="13" name="Text Placeholder 21">
            <a:extLst>
              <a:ext uri="{FF2B5EF4-FFF2-40B4-BE49-F238E27FC236}">
                <a16:creationId xmlns:a16="http://schemas.microsoft.com/office/drawing/2014/main" id="{997A03F2-8D8A-4425-9F56-66DB33CE11A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22929" y="4594957"/>
            <a:ext cx="3445782" cy="28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+mn-lt"/>
                <a:cs typeface="Calibri Light" panose="020F0302020204030204" pitchFamily="34" charset="0"/>
              </a:defRPr>
            </a:lvl1pPr>
          </a:lstStyle>
          <a:p>
            <a:r>
              <a:rPr lang="en-US" noProof="0"/>
              <a:t>Company Website</a:t>
            </a:r>
          </a:p>
        </p:txBody>
      </p:sp>
      <p:sp>
        <p:nvSpPr>
          <p:cNvPr id="14" name="Shape 4157">
            <a:extLst>
              <a:ext uri="{FF2B5EF4-FFF2-40B4-BE49-F238E27FC236}">
                <a16:creationId xmlns:a16="http://schemas.microsoft.com/office/drawing/2014/main" id="{A30A8F28-98F4-425F-A750-78192A157DF4}"/>
              </a:ext>
            </a:extLst>
          </p:cNvPr>
          <p:cNvSpPr/>
          <p:nvPr userDrawn="1"/>
        </p:nvSpPr>
        <p:spPr>
          <a:xfrm>
            <a:off x="6458938" y="3505247"/>
            <a:ext cx="258875" cy="2588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958" y="17505"/>
                </a:moveTo>
                <a:cubicBezTo>
                  <a:pt x="17372" y="16944"/>
                  <a:pt x="16242" y="15945"/>
                  <a:pt x="15117" y="15413"/>
                </a:cubicBezTo>
                <a:cubicBezTo>
                  <a:pt x="14189" y="14975"/>
                  <a:pt x="13657" y="14531"/>
                  <a:pt x="13491" y="14057"/>
                </a:cubicBezTo>
                <a:cubicBezTo>
                  <a:pt x="13377" y="13728"/>
                  <a:pt x="13428" y="13351"/>
                  <a:pt x="13649" y="12904"/>
                </a:cubicBezTo>
                <a:cubicBezTo>
                  <a:pt x="13815" y="12567"/>
                  <a:pt x="13972" y="12286"/>
                  <a:pt x="14117" y="12028"/>
                </a:cubicBezTo>
                <a:cubicBezTo>
                  <a:pt x="14730" y="10934"/>
                  <a:pt x="15203" y="10145"/>
                  <a:pt x="15203" y="7348"/>
                </a:cubicBezTo>
                <a:cubicBezTo>
                  <a:pt x="15203" y="3162"/>
                  <a:pt x="12787" y="2951"/>
                  <a:pt x="12309" y="2951"/>
                </a:cubicBezTo>
                <a:cubicBezTo>
                  <a:pt x="11917" y="2951"/>
                  <a:pt x="11672" y="3037"/>
                  <a:pt x="11435" y="3121"/>
                </a:cubicBezTo>
                <a:cubicBezTo>
                  <a:pt x="11175" y="3213"/>
                  <a:pt x="10907" y="3309"/>
                  <a:pt x="10296" y="3319"/>
                </a:cubicBezTo>
                <a:cubicBezTo>
                  <a:pt x="9190" y="3337"/>
                  <a:pt x="6873" y="3375"/>
                  <a:pt x="6873" y="7226"/>
                </a:cubicBezTo>
                <a:cubicBezTo>
                  <a:pt x="6873" y="9919"/>
                  <a:pt x="7574" y="11156"/>
                  <a:pt x="8125" y="12150"/>
                </a:cubicBezTo>
                <a:cubicBezTo>
                  <a:pt x="8266" y="12404"/>
                  <a:pt x="8399" y="12645"/>
                  <a:pt x="8505" y="12885"/>
                </a:cubicBezTo>
                <a:cubicBezTo>
                  <a:pt x="8973" y="13949"/>
                  <a:pt x="8631" y="14693"/>
                  <a:pt x="7426" y="15224"/>
                </a:cubicBezTo>
                <a:cubicBezTo>
                  <a:pt x="5905" y="15897"/>
                  <a:pt x="5188" y="16247"/>
                  <a:pt x="3693" y="17562"/>
                </a:cubicBezTo>
                <a:cubicBezTo>
                  <a:pt x="2017" y="15800"/>
                  <a:pt x="982" y="134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3395"/>
                  <a:pt x="19603" y="15749"/>
                  <a:pt x="17958" y="17505"/>
                </a:cubicBezTo>
                <a:moveTo>
                  <a:pt x="10800" y="20618"/>
                </a:moveTo>
                <a:cubicBezTo>
                  <a:pt x="8356" y="20618"/>
                  <a:pt x="6125" y="19720"/>
                  <a:pt x="4407" y="18242"/>
                </a:cubicBezTo>
                <a:cubicBezTo>
                  <a:pt x="5730" y="17084"/>
                  <a:pt x="6362" y="16767"/>
                  <a:pt x="7823" y="16122"/>
                </a:cubicBezTo>
                <a:cubicBezTo>
                  <a:pt x="9515" y="15375"/>
                  <a:pt x="10091" y="14051"/>
                  <a:pt x="9403" y="12489"/>
                </a:cubicBezTo>
                <a:cubicBezTo>
                  <a:pt x="9279" y="12208"/>
                  <a:pt x="9136" y="11949"/>
                  <a:pt x="8984" y="11674"/>
                </a:cubicBezTo>
                <a:cubicBezTo>
                  <a:pt x="8461" y="10732"/>
                  <a:pt x="7855" y="9665"/>
                  <a:pt x="7855" y="7226"/>
                </a:cubicBezTo>
                <a:cubicBezTo>
                  <a:pt x="7855" y="4341"/>
                  <a:pt x="9224" y="4318"/>
                  <a:pt x="10312" y="4300"/>
                </a:cubicBezTo>
                <a:cubicBezTo>
                  <a:pt x="11084" y="4287"/>
                  <a:pt x="11461" y="4154"/>
                  <a:pt x="11763" y="4047"/>
                </a:cubicBezTo>
                <a:cubicBezTo>
                  <a:pt x="11964" y="3975"/>
                  <a:pt x="12086" y="3933"/>
                  <a:pt x="12309" y="3933"/>
                </a:cubicBezTo>
                <a:cubicBezTo>
                  <a:pt x="13218" y="3933"/>
                  <a:pt x="14221" y="4830"/>
                  <a:pt x="14221" y="7348"/>
                </a:cubicBezTo>
                <a:cubicBezTo>
                  <a:pt x="14221" y="9888"/>
                  <a:pt x="13840" y="10513"/>
                  <a:pt x="13261" y="11548"/>
                </a:cubicBezTo>
                <a:cubicBezTo>
                  <a:pt x="13108" y="11820"/>
                  <a:pt x="12943" y="12115"/>
                  <a:pt x="12768" y="12470"/>
                </a:cubicBezTo>
                <a:cubicBezTo>
                  <a:pt x="12430" y="13155"/>
                  <a:pt x="12362" y="13798"/>
                  <a:pt x="12565" y="14380"/>
                </a:cubicBezTo>
                <a:cubicBezTo>
                  <a:pt x="12825" y="15126"/>
                  <a:pt x="13502" y="15737"/>
                  <a:pt x="14696" y="16302"/>
                </a:cubicBezTo>
                <a:cubicBezTo>
                  <a:pt x="15675" y="16764"/>
                  <a:pt x="16700" y="17667"/>
                  <a:pt x="17251" y="18189"/>
                </a:cubicBezTo>
                <a:cubicBezTo>
                  <a:pt x="15525" y="19697"/>
                  <a:pt x="13272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 spc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 SemiBold"/>
                <a:ea typeface="Gill Sans SemiBold"/>
                <a:cs typeface="Gill Sans SemiBold"/>
                <a:sym typeface="Gill Sans SemiBold"/>
              </a:defRPr>
            </a:pPr>
            <a:endParaRPr lang="en-US" noProof="0" dirty="0"/>
          </a:p>
        </p:txBody>
      </p:sp>
      <p:sp>
        <p:nvSpPr>
          <p:cNvPr id="15" name="Shape 4186">
            <a:extLst>
              <a:ext uri="{FF2B5EF4-FFF2-40B4-BE49-F238E27FC236}">
                <a16:creationId xmlns:a16="http://schemas.microsoft.com/office/drawing/2014/main" id="{2F84D399-8148-4E86-A1E4-BE7D1D81383A}"/>
              </a:ext>
            </a:extLst>
          </p:cNvPr>
          <p:cNvSpPr/>
          <p:nvPr userDrawn="1"/>
        </p:nvSpPr>
        <p:spPr>
          <a:xfrm>
            <a:off x="6507622" y="3897986"/>
            <a:ext cx="161507" cy="29609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700" y="1473"/>
                </a:moveTo>
                <a:lnTo>
                  <a:pt x="9900" y="1473"/>
                </a:lnTo>
                <a:cubicBezTo>
                  <a:pt x="9403" y="1473"/>
                  <a:pt x="9000" y="1692"/>
                  <a:pt x="9000" y="1964"/>
                </a:cubicBezTo>
                <a:cubicBezTo>
                  <a:pt x="9000" y="2235"/>
                  <a:pt x="9403" y="2455"/>
                  <a:pt x="9900" y="2455"/>
                </a:cubicBezTo>
                <a:lnTo>
                  <a:pt x="11700" y="2455"/>
                </a:lnTo>
                <a:cubicBezTo>
                  <a:pt x="12197" y="2455"/>
                  <a:pt x="12600" y="2235"/>
                  <a:pt x="12600" y="1964"/>
                </a:cubicBezTo>
                <a:cubicBezTo>
                  <a:pt x="12600" y="1692"/>
                  <a:pt x="12197" y="1473"/>
                  <a:pt x="11700" y="1473"/>
                </a:cubicBezTo>
                <a:moveTo>
                  <a:pt x="19800" y="2945"/>
                </a:moveTo>
                <a:lnTo>
                  <a:pt x="1800" y="2945"/>
                </a:lnTo>
                <a:lnTo>
                  <a:pt x="1800" y="1964"/>
                </a:lnTo>
                <a:cubicBezTo>
                  <a:pt x="1800" y="1422"/>
                  <a:pt x="2605" y="982"/>
                  <a:pt x="3600" y="982"/>
                </a:cubicBezTo>
                <a:lnTo>
                  <a:pt x="18000" y="982"/>
                </a:lnTo>
                <a:cubicBezTo>
                  <a:pt x="18993" y="982"/>
                  <a:pt x="19800" y="1422"/>
                  <a:pt x="19800" y="1964"/>
                </a:cubicBezTo>
                <a:cubicBezTo>
                  <a:pt x="19800" y="1964"/>
                  <a:pt x="19800" y="2945"/>
                  <a:pt x="19800" y="2945"/>
                </a:cubicBezTo>
                <a:close/>
                <a:moveTo>
                  <a:pt x="19800" y="17673"/>
                </a:moveTo>
                <a:lnTo>
                  <a:pt x="1800" y="17673"/>
                </a:lnTo>
                <a:lnTo>
                  <a:pt x="1800" y="3927"/>
                </a:lnTo>
                <a:lnTo>
                  <a:pt x="19800" y="3927"/>
                </a:lnTo>
                <a:cubicBezTo>
                  <a:pt x="19800" y="3927"/>
                  <a:pt x="19800" y="17673"/>
                  <a:pt x="19800" y="17673"/>
                </a:cubicBezTo>
                <a:close/>
                <a:moveTo>
                  <a:pt x="19800" y="19636"/>
                </a:moveTo>
                <a:cubicBezTo>
                  <a:pt x="19800" y="20179"/>
                  <a:pt x="18993" y="20618"/>
                  <a:pt x="18000" y="20618"/>
                </a:cubicBezTo>
                <a:lnTo>
                  <a:pt x="3600" y="20618"/>
                </a:lnTo>
                <a:cubicBezTo>
                  <a:pt x="2605" y="20618"/>
                  <a:pt x="1800" y="20179"/>
                  <a:pt x="1800" y="19636"/>
                </a:cubicBezTo>
                <a:lnTo>
                  <a:pt x="1800" y="18655"/>
                </a:lnTo>
                <a:lnTo>
                  <a:pt x="19800" y="18655"/>
                </a:lnTo>
                <a:cubicBezTo>
                  <a:pt x="19800" y="18655"/>
                  <a:pt x="19800" y="19636"/>
                  <a:pt x="19800" y="19636"/>
                </a:cubicBezTo>
                <a:close/>
                <a:moveTo>
                  <a:pt x="18000" y="0"/>
                </a:moveTo>
                <a:lnTo>
                  <a:pt x="3600" y="0"/>
                </a:lnTo>
                <a:cubicBezTo>
                  <a:pt x="1612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1612" y="21600"/>
                  <a:pt x="3600" y="21600"/>
                </a:cubicBezTo>
                <a:lnTo>
                  <a:pt x="18000" y="21600"/>
                </a:lnTo>
                <a:cubicBezTo>
                  <a:pt x="19988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19988" y="0"/>
                  <a:pt x="18000" y="0"/>
                </a:cubicBezTo>
                <a:moveTo>
                  <a:pt x="10800" y="20127"/>
                </a:moveTo>
                <a:cubicBezTo>
                  <a:pt x="11297" y="20127"/>
                  <a:pt x="11700" y="19908"/>
                  <a:pt x="11700" y="19636"/>
                </a:cubicBezTo>
                <a:cubicBezTo>
                  <a:pt x="11700" y="19366"/>
                  <a:pt x="11297" y="19145"/>
                  <a:pt x="10800" y="19145"/>
                </a:cubicBezTo>
                <a:cubicBezTo>
                  <a:pt x="10303" y="19145"/>
                  <a:pt x="9900" y="19366"/>
                  <a:pt x="9900" y="19636"/>
                </a:cubicBezTo>
                <a:cubicBezTo>
                  <a:pt x="9900" y="19908"/>
                  <a:pt x="10303" y="20127"/>
                  <a:pt x="10800" y="20127"/>
                </a:cubicBezTo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 spc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 SemiBold"/>
                <a:ea typeface="Gill Sans SemiBold"/>
                <a:cs typeface="Gill Sans SemiBold"/>
                <a:sym typeface="Gill Sans SemiBold"/>
              </a:defRPr>
            </a:pPr>
            <a:endParaRPr lang="en-US" noProof="0" dirty="0"/>
          </a:p>
        </p:txBody>
      </p:sp>
      <p:sp>
        <p:nvSpPr>
          <p:cNvPr id="19" name="Shape 4379">
            <a:extLst>
              <a:ext uri="{FF2B5EF4-FFF2-40B4-BE49-F238E27FC236}">
                <a16:creationId xmlns:a16="http://schemas.microsoft.com/office/drawing/2014/main" id="{E4408FF8-E342-42F8-BBE9-1220822B5E99}"/>
              </a:ext>
            </a:extLst>
          </p:cNvPr>
          <p:cNvSpPr/>
          <p:nvPr userDrawn="1"/>
        </p:nvSpPr>
        <p:spPr>
          <a:xfrm>
            <a:off x="6458938" y="4327945"/>
            <a:ext cx="258875" cy="1882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8900"/>
                </a:moveTo>
                <a:cubicBezTo>
                  <a:pt x="20618" y="18980"/>
                  <a:pt x="20611" y="19058"/>
                  <a:pt x="20601" y="19135"/>
                </a:cubicBezTo>
                <a:lnTo>
                  <a:pt x="14539" y="10800"/>
                </a:lnTo>
                <a:lnTo>
                  <a:pt x="20601" y="2465"/>
                </a:lnTo>
                <a:cubicBezTo>
                  <a:pt x="20611" y="2542"/>
                  <a:pt x="20618" y="2620"/>
                  <a:pt x="20618" y="2700"/>
                </a:cubicBezTo>
                <a:cubicBezTo>
                  <a:pt x="20618" y="2700"/>
                  <a:pt x="20618" y="18900"/>
                  <a:pt x="20618" y="18900"/>
                </a:cubicBezTo>
                <a:close/>
                <a:moveTo>
                  <a:pt x="19636" y="20250"/>
                </a:moveTo>
                <a:lnTo>
                  <a:pt x="1964" y="20250"/>
                </a:lnTo>
                <a:cubicBezTo>
                  <a:pt x="1849" y="20250"/>
                  <a:pt x="1739" y="20218"/>
                  <a:pt x="1637" y="20168"/>
                </a:cubicBezTo>
                <a:lnTo>
                  <a:pt x="7755" y="11754"/>
                </a:lnTo>
                <a:lnTo>
                  <a:pt x="9440" y="14072"/>
                </a:lnTo>
                <a:cubicBezTo>
                  <a:pt x="9816" y="14589"/>
                  <a:pt x="10308" y="14847"/>
                  <a:pt x="10800" y="14847"/>
                </a:cubicBezTo>
                <a:cubicBezTo>
                  <a:pt x="11292" y="14847"/>
                  <a:pt x="11784" y="14589"/>
                  <a:pt x="12159" y="14072"/>
                </a:cubicBezTo>
                <a:lnTo>
                  <a:pt x="13845" y="11754"/>
                </a:lnTo>
                <a:lnTo>
                  <a:pt x="19964" y="20168"/>
                </a:lnTo>
                <a:cubicBezTo>
                  <a:pt x="19861" y="20218"/>
                  <a:pt x="19752" y="20250"/>
                  <a:pt x="19636" y="20250"/>
                </a:cubicBezTo>
                <a:moveTo>
                  <a:pt x="982" y="18900"/>
                </a:moveTo>
                <a:lnTo>
                  <a:pt x="982" y="2700"/>
                </a:lnTo>
                <a:cubicBezTo>
                  <a:pt x="982" y="2620"/>
                  <a:pt x="989" y="2542"/>
                  <a:pt x="999" y="2465"/>
                </a:cubicBezTo>
                <a:lnTo>
                  <a:pt x="7061" y="10800"/>
                </a:lnTo>
                <a:lnTo>
                  <a:pt x="999" y="19135"/>
                </a:lnTo>
                <a:cubicBezTo>
                  <a:pt x="989" y="19058"/>
                  <a:pt x="982" y="18980"/>
                  <a:pt x="982" y="18900"/>
                </a:cubicBezTo>
                <a:moveTo>
                  <a:pt x="1964" y="1350"/>
                </a:moveTo>
                <a:lnTo>
                  <a:pt x="19636" y="1350"/>
                </a:lnTo>
                <a:cubicBezTo>
                  <a:pt x="19752" y="1350"/>
                  <a:pt x="19861" y="1382"/>
                  <a:pt x="19964" y="1433"/>
                </a:cubicBezTo>
                <a:lnTo>
                  <a:pt x="11465" y="13118"/>
                </a:lnTo>
                <a:cubicBezTo>
                  <a:pt x="11288" y="13362"/>
                  <a:pt x="11051" y="13497"/>
                  <a:pt x="10800" y="13497"/>
                </a:cubicBezTo>
                <a:cubicBezTo>
                  <a:pt x="10549" y="13497"/>
                  <a:pt x="10312" y="13362"/>
                  <a:pt x="10134" y="13118"/>
                </a:cubicBezTo>
                <a:lnTo>
                  <a:pt x="1637" y="1433"/>
                </a:lnTo>
                <a:cubicBezTo>
                  <a:pt x="1739" y="1382"/>
                  <a:pt x="1849" y="1350"/>
                  <a:pt x="1964" y="1350"/>
                </a:cubicBezTo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1209"/>
                  <a:pt x="0" y="2700"/>
                </a:cubicBezTo>
                <a:lnTo>
                  <a:pt x="0" y="18900"/>
                </a:lnTo>
                <a:cubicBezTo>
                  <a:pt x="0" y="2039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391"/>
                  <a:pt x="21600" y="18900"/>
                </a:cubicBezTo>
                <a:lnTo>
                  <a:pt x="21600" y="2700"/>
                </a:lnTo>
                <a:cubicBezTo>
                  <a:pt x="21600" y="1209"/>
                  <a:pt x="20721" y="0"/>
                  <a:pt x="19636" y="0"/>
                </a:cubicBezTo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 spc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 SemiBold"/>
                <a:ea typeface="Gill Sans SemiBold"/>
                <a:cs typeface="Gill Sans SemiBold"/>
                <a:sym typeface="Gill Sans SemiBold"/>
              </a:defRPr>
            </a:pPr>
            <a:endParaRPr lang="en-US" noProof="0" dirty="0"/>
          </a:p>
        </p:txBody>
      </p:sp>
      <p:sp>
        <p:nvSpPr>
          <p:cNvPr id="20" name="Shape 4487">
            <a:extLst>
              <a:ext uri="{FF2B5EF4-FFF2-40B4-BE49-F238E27FC236}">
                <a16:creationId xmlns:a16="http://schemas.microsoft.com/office/drawing/2014/main" id="{11D27456-C005-4109-9E74-0B692200A0B3}"/>
              </a:ext>
            </a:extLst>
          </p:cNvPr>
          <p:cNvSpPr/>
          <p:nvPr userDrawn="1"/>
        </p:nvSpPr>
        <p:spPr>
          <a:xfrm>
            <a:off x="6471716" y="4650082"/>
            <a:ext cx="233318" cy="2333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850" y="17620"/>
                </a:moveTo>
                <a:cubicBezTo>
                  <a:pt x="17270" y="17122"/>
                  <a:pt x="16604" y="16682"/>
                  <a:pt x="15855" y="16324"/>
                </a:cubicBezTo>
                <a:cubicBezTo>
                  <a:pt x="15868" y="16284"/>
                  <a:pt x="15882" y="16244"/>
                  <a:pt x="15896" y="16203"/>
                </a:cubicBezTo>
                <a:cubicBezTo>
                  <a:pt x="16131" y="15456"/>
                  <a:pt x="16320" y="14656"/>
                  <a:pt x="16454" y="13811"/>
                </a:cubicBezTo>
                <a:cubicBezTo>
                  <a:pt x="16471" y="13704"/>
                  <a:pt x="16484" y="13596"/>
                  <a:pt x="16499" y="13488"/>
                </a:cubicBezTo>
                <a:cubicBezTo>
                  <a:pt x="16544" y="13166"/>
                  <a:pt x="16581" y="12839"/>
                  <a:pt x="16610" y="12507"/>
                </a:cubicBezTo>
                <a:cubicBezTo>
                  <a:pt x="16621" y="12383"/>
                  <a:pt x="16632" y="12260"/>
                  <a:pt x="16641" y="12135"/>
                </a:cubicBezTo>
                <a:cubicBezTo>
                  <a:pt x="16660" y="11858"/>
                  <a:pt x="16664" y="11574"/>
                  <a:pt x="16673" y="11291"/>
                </a:cubicBezTo>
                <a:lnTo>
                  <a:pt x="20598" y="11291"/>
                </a:lnTo>
                <a:cubicBezTo>
                  <a:pt x="20476" y="13747"/>
                  <a:pt x="19450" y="15962"/>
                  <a:pt x="17850" y="17620"/>
                </a:cubicBezTo>
                <a:moveTo>
                  <a:pt x="13714" y="20178"/>
                </a:moveTo>
                <a:cubicBezTo>
                  <a:pt x="13925" y="19957"/>
                  <a:pt x="14127" y="19710"/>
                  <a:pt x="14321" y="19444"/>
                </a:cubicBezTo>
                <a:cubicBezTo>
                  <a:pt x="14339" y="19419"/>
                  <a:pt x="14357" y="19394"/>
                  <a:pt x="14375" y="19369"/>
                </a:cubicBezTo>
                <a:cubicBezTo>
                  <a:pt x="14764" y="18822"/>
                  <a:pt x="15116" y="18192"/>
                  <a:pt x="15420" y="17488"/>
                </a:cubicBezTo>
                <a:cubicBezTo>
                  <a:pt x="15436" y="17450"/>
                  <a:pt x="15451" y="17410"/>
                  <a:pt x="15467" y="17372"/>
                </a:cubicBezTo>
                <a:cubicBezTo>
                  <a:pt x="15485" y="17329"/>
                  <a:pt x="15499" y="17282"/>
                  <a:pt x="15517" y="17239"/>
                </a:cubicBezTo>
                <a:cubicBezTo>
                  <a:pt x="16123" y="17535"/>
                  <a:pt x="16665" y="17890"/>
                  <a:pt x="17142" y="18285"/>
                </a:cubicBezTo>
                <a:cubicBezTo>
                  <a:pt x="16149" y="19129"/>
                  <a:pt x="14989" y="19782"/>
                  <a:pt x="13714" y="20178"/>
                </a:cubicBezTo>
                <a:moveTo>
                  <a:pt x="11291" y="20569"/>
                </a:moveTo>
                <a:lnTo>
                  <a:pt x="11291" y="16221"/>
                </a:lnTo>
                <a:cubicBezTo>
                  <a:pt x="12498" y="16271"/>
                  <a:pt x="13638" y="16493"/>
                  <a:pt x="14652" y="16869"/>
                </a:cubicBezTo>
                <a:cubicBezTo>
                  <a:pt x="13850" y="18909"/>
                  <a:pt x="12654" y="20298"/>
                  <a:pt x="11291" y="20569"/>
                </a:cubicBezTo>
                <a:moveTo>
                  <a:pt x="11291" y="11291"/>
                </a:moveTo>
                <a:lnTo>
                  <a:pt x="15697" y="11291"/>
                </a:lnTo>
                <a:cubicBezTo>
                  <a:pt x="15655" y="12995"/>
                  <a:pt x="15392" y="14581"/>
                  <a:pt x="14971" y="15948"/>
                </a:cubicBezTo>
                <a:cubicBezTo>
                  <a:pt x="13855" y="15534"/>
                  <a:pt x="12608" y="15291"/>
                  <a:pt x="11291" y="15240"/>
                </a:cubicBezTo>
                <a:cubicBezTo>
                  <a:pt x="11291" y="15240"/>
                  <a:pt x="11291" y="11291"/>
                  <a:pt x="11291" y="11291"/>
                </a:cubicBezTo>
                <a:close/>
                <a:moveTo>
                  <a:pt x="11291" y="6360"/>
                </a:moveTo>
                <a:cubicBezTo>
                  <a:pt x="12608" y="6309"/>
                  <a:pt x="13855" y="6066"/>
                  <a:pt x="14971" y="5652"/>
                </a:cubicBezTo>
                <a:cubicBezTo>
                  <a:pt x="15392" y="7019"/>
                  <a:pt x="15655" y="8605"/>
                  <a:pt x="15697" y="10309"/>
                </a:cubicBezTo>
                <a:lnTo>
                  <a:pt x="11291" y="10309"/>
                </a:lnTo>
                <a:cubicBezTo>
                  <a:pt x="11291" y="10309"/>
                  <a:pt x="11291" y="6360"/>
                  <a:pt x="11291" y="6360"/>
                </a:cubicBezTo>
                <a:close/>
                <a:moveTo>
                  <a:pt x="11291" y="1031"/>
                </a:moveTo>
                <a:cubicBezTo>
                  <a:pt x="12654" y="1302"/>
                  <a:pt x="13850" y="2691"/>
                  <a:pt x="14652" y="4731"/>
                </a:cubicBezTo>
                <a:cubicBezTo>
                  <a:pt x="13638" y="5107"/>
                  <a:pt x="12498" y="5329"/>
                  <a:pt x="11291" y="5379"/>
                </a:cubicBezTo>
                <a:cubicBezTo>
                  <a:pt x="11291" y="5379"/>
                  <a:pt x="11291" y="1031"/>
                  <a:pt x="11291" y="1031"/>
                </a:cubicBezTo>
                <a:close/>
                <a:moveTo>
                  <a:pt x="17142" y="3315"/>
                </a:moveTo>
                <a:cubicBezTo>
                  <a:pt x="16665" y="3711"/>
                  <a:pt x="16123" y="4065"/>
                  <a:pt x="15517" y="4361"/>
                </a:cubicBezTo>
                <a:cubicBezTo>
                  <a:pt x="15499" y="4318"/>
                  <a:pt x="15485" y="4271"/>
                  <a:pt x="15467" y="4229"/>
                </a:cubicBezTo>
                <a:cubicBezTo>
                  <a:pt x="15451" y="4190"/>
                  <a:pt x="15436" y="4151"/>
                  <a:pt x="15420" y="4112"/>
                </a:cubicBezTo>
                <a:cubicBezTo>
                  <a:pt x="15116" y="3408"/>
                  <a:pt x="14764" y="2778"/>
                  <a:pt x="14375" y="2231"/>
                </a:cubicBezTo>
                <a:cubicBezTo>
                  <a:pt x="14357" y="2206"/>
                  <a:pt x="14339" y="2181"/>
                  <a:pt x="14321" y="2156"/>
                </a:cubicBezTo>
                <a:cubicBezTo>
                  <a:pt x="14127" y="1890"/>
                  <a:pt x="13925" y="1643"/>
                  <a:pt x="13714" y="1422"/>
                </a:cubicBezTo>
                <a:cubicBezTo>
                  <a:pt x="14989" y="1818"/>
                  <a:pt x="16149" y="2471"/>
                  <a:pt x="17142" y="3315"/>
                </a:cubicBezTo>
                <a:moveTo>
                  <a:pt x="20598" y="10309"/>
                </a:moveTo>
                <a:lnTo>
                  <a:pt x="16673" y="10309"/>
                </a:lnTo>
                <a:cubicBezTo>
                  <a:pt x="16664" y="10027"/>
                  <a:pt x="16660" y="9742"/>
                  <a:pt x="16641" y="9465"/>
                </a:cubicBezTo>
                <a:cubicBezTo>
                  <a:pt x="16632" y="9340"/>
                  <a:pt x="16621" y="9217"/>
                  <a:pt x="16610" y="9093"/>
                </a:cubicBezTo>
                <a:cubicBezTo>
                  <a:pt x="16581" y="8761"/>
                  <a:pt x="16544" y="8434"/>
                  <a:pt x="16499" y="8112"/>
                </a:cubicBezTo>
                <a:cubicBezTo>
                  <a:pt x="16484" y="8005"/>
                  <a:pt x="16471" y="7896"/>
                  <a:pt x="16454" y="7789"/>
                </a:cubicBezTo>
                <a:cubicBezTo>
                  <a:pt x="16320" y="6944"/>
                  <a:pt x="16131" y="6144"/>
                  <a:pt x="15896" y="5397"/>
                </a:cubicBezTo>
                <a:cubicBezTo>
                  <a:pt x="15882" y="5357"/>
                  <a:pt x="15868" y="5317"/>
                  <a:pt x="15855" y="5276"/>
                </a:cubicBezTo>
                <a:cubicBezTo>
                  <a:pt x="16604" y="4918"/>
                  <a:pt x="17270" y="4478"/>
                  <a:pt x="17850" y="3981"/>
                </a:cubicBezTo>
                <a:cubicBezTo>
                  <a:pt x="19450" y="5638"/>
                  <a:pt x="20476" y="7853"/>
                  <a:pt x="20598" y="10309"/>
                </a:cubicBezTo>
                <a:moveTo>
                  <a:pt x="10309" y="5379"/>
                </a:moveTo>
                <a:cubicBezTo>
                  <a:pt x="9101" y="5329"/>
                  <a:pt x="7961" y="5107"/>
                  <a:pt x="6947" y="4731"/>
                </a:cubicBezTo>
                <a:cubicBezTo>
                  <a:pt x="7749" y="2691"/>
                  <a:pt x="8945" y="1302"/>
                  <a:pt x="10309" y="1031"/>
                </a:cubicBezTo>
                <a:cubicBezTo>
                  <a:pt x="10309" y="1031"/>
                  <a:pt x="10309" y="5379"/>
                  <a:pt x="10309" y="5379"/>
                </a:cubicBezTo>
                <a:close/>
                <a:moveTo>
                  <a:pt x="10309" y="10309"/>
                </a:moveTo>
                <a:lnTo>
                  <a:pt x="5903" y="10309"/>
                </a:lnTo>
                <a:cubicBezTo>
                  <a:pt x="5945" y="8605"/>
                  <a:pt x="6207" y="7019"/>
                  <a:pt x="6629" y="5652"/>
                </a:cubicBezTo>
                <a:cubicBezTo>
                  <a:pt x="7745" y="6066"/>
                  <a:pt x="8991" y="6309"/>
                  <a:pt x="10309" y="6360"/>
                </a:cubicBezTo>
                <a:cubicBezTo>
                  <a:pt x="10309" y="6360"/>
                  <a:pt x="10309" y="10309"/>
                  <a:pt x="10309" y="10309"/>
                </a:cubicBezTo>
                <a:close/>
                <a:moveTo>
                  <a:pt x="10309" y="15240"/>
                </a:moveTo>
                <a:cubicBezTo>
                  <a:pt x="8991" y="15291"/>
                  <a:pt x="7745" y="15534"/>
                  <a:pt x="6629" y="15948"/>
                </a:cubicBezTo>
                <a:cubicBezTo>
                  <a:pt x="6207" y="14581"/>
                  <a:pt x="5945" y="12995"/>
                  <a:pt x="5903" y="11291"/>
                </a:cubicBezTo>
                <a:lnTo>
                  <a:pt x="10309" y="11291"/>
                </a:lnTo>
                <a:cubicBezTo>
                  <a:pt x="10309" y="11291"/>
                  <a:pt x="10309" y="15240"/>
                  <a:pt x="10309" y="15240"/>
                </a:cubicBezTo>
                <a:close/>
                <a:moveTo>
                  <a:pt x="10309" y="20569"/>
                </a:moveTo>
                <a:cubicBezTo>
                  <a:pt x="8945" y="20298"/>
                  <a:pt x="7749" y="18909"/>
                  <a:pt x="6947" y="16869"/>
                </a:cubicBezTo>
                <a:cubicBezTo>
                  <a:pt x="7961" y="16493"/>
                  <a:pt x="9101" y="16271"/>
                  <a:pt x="10309" y="16221"/>
                </a:cubicBezTo>
                <a:cubicBezTo>
                  <a:pt x="10309" y="16221"/>
                  <a:pt x="10309" y="20569"/>
                  <a:pt x="10309" y="20569"/>
                </a:cubicBezTo>
                <a:close/>
                <a:moveTo>
                  <a:pt x="4458" y="18285"/>
                </a:moveTo>
                <a:cubicBezTo>
                  <a:pt x="4934" y="17890"/>
                  <a:pt x="5476" y="17535"/>
                  <a:pt x="6083" y="17239"/>
                </a:cubicBezTo>
                <a:cubicBezTo>
                  <a:pt x="6100" y="17282"/>
                  <a:pt x="6115" y="17329"/>
                  <a:pt x="6132" y="17372"/>
                </a:cubicBezTo>
                <a:cubicBezTo>
                  <a:pt x="6149" y="17410"/>
                  <a:pt x="6163" y="17450"/>
                  <a:pt x="6180" y="17488"/>
                </a:cubicBezTo>
                <a:cubicBezTo>
                  <a:pt x="6484" y="18192"/>
                  <a:pt x="6835" y="18822"/>
                  <a:pt x="7224" y="19369"/>
                </a:cubicBezTo>
                <a:cubicBezTo>
                  <a:pt x="7242" y="19394"/>
                  <a:pt x="7261" y="19419"/>
                  <a:pt x="7279" y="19444"/>
                </a:cubicBezTo>
                <a:cubicBezTo>
                  <a:pt x="7472" y="19710"/>
                  <a:pt x="7674" y="19957"/>
                  <a:pt x="7886" y="20178"/>
                </a:cubicBezTo>
                <a:cubicBezTo>
                  <a:pt x="6610" y="19782"/>
                  <a:pt x="5451" y="19129"/>
                  <a:pt x="4458" y="18285"/>
                </a:cubicBezTo>
                <a:moveTo>
                  <a:pt x="1002" y="11291"/>
                </a:moveTo>
                <a:lnTo>
                  <a:pt x="4927" y="11291"/>
                </a:lnTo>
                <a:cubicBezTo>
                  <a:pt x="4935" y="11574"/>
                  <a:pt x="4940" y="11858"/>
                  <a:pt x="4958" y="12135"/>
                </a:cubicBezTo>
                <a:cubicBezTo>
                  <a:pt x="4967" y="12260"/>
                  <a:pt x="4979" y="12383"/>
                  <a:pt x="4989" y="12507"/>
                </a:cubicBezTo>
                <a:cubicBezTo>
                  <a:pt x="5018" y="12839"/>
                  <a:pt x="5055" y="13166"/>
                  <a:pt x="5100" y="13488"/>
                </a:cubicBezTo>
                <a:cubicBezTo>
                  <a:pt x="5116" y="13596"/>
                  <a:pt x="5129" y="13704"/>
                  <a:pt x="5146" y="13811"/>
                </a:cubicBezTo>
                <a:cubicBezTo>
                  <a:pt x="5280" y="14656"/>
                  <a:pt x="5468" y="15456"/>
                  <a:pt x="5704" y="16203"/>
                </a:cubicBezTo>
                <a:cubicBezTo>
                  <a:pt x="5718" y="16244"/>
                  <a:pt x="5731" y="16284"/>
                  <a:pt x="5744" y="16324"/>
                </a:cubicBezTo>
                <a:cubicBezTo>
                  <a:pt x="4996" y="16682"/>
                  <a:pt x="4330" y="17122"/>
                  <a:pt x="3749" y="17620"/>
                </a:cubicBezTo>
                <a:cubicBezTo>
                  <a:pt x="2150" y="15962"/>
                  <a:pt x="1123" y="13747"/>
                  <a:pt x="1002" y="11291"/>
                </a:cubicBezTo>
                <a:moveTo>
                  <a:pt x="3749" y="3981"/>
                </a:moveTo>
                <a:cubicBezTo>
                  <a:pt x="4330" y="4478"/>
                  <a:pt x="4996" y="4918"/>
                  <a:pt x="5744" y="5276"/>
                </a:cubicBezTo>
                <a:cubicBezTo>
                  <a:pt x="5731" y="5317"/>
                  <a:pt x="5718" y="5357"/>
                  <a:pt x="5704" y="5397"/>
                </a:cubicBezTo>
                <a:cubicBezTo>
                  <a:pt x="5469" y="6144"/>
                  <a:pt x="5280" y="6944"/>
                  <a:pt x="5146" y="7789"/>
                </a:cubicBezTo>
                <a:cubicBezTo>
                  <a:pt x="5129" y="7896"/>
                  <a:pt x="5116" y="8005"/>
                  <a:pt x="5100" y="8112"/>
                </a:cubicBezTo>
                <a:cubicBezTo>
                  <a:pt x="5055" y="8434"/>
                  <a:pt x="5018" y="8761"/>
                  <a:pt x="4989" y="9093"/>
                </a:cubicBezTo>
                <a:cubicBezTo>
                  <a:pt x="4979" y="9217"/>
                  <a:pt x="4967" y="9340"/>
                  <a:pt x="4958" y="9465"/>
                </a:cubicBezTo>
                <a:cubicBezTo>
                  <a:pt x="4940" y="9742"/>
                  <a:pt x="4935" y="10027"/>
                  <a:pt x="4927" y="10309"/>
                </a:cubicBezTo>
                <a:lnTo>
                  <a:pt x="1002" y="10309"/>
                </a:lnTo>
                <a:cubicBezTo>
                  <a:pt x="1123" y="7853"/>
                  <a:pt x="2150" y="5638"/>
                  <a:pt x="3749" y="3981"/>
                </a:cubicBezTo>
                <a:moveTo>
                  <a:pt x="7886" y="1422"/>
                </a:moveTo>
                <a:cubicBezTo>
                  <a:pt x="7674" y="1643"/>
                  <a:pt x="7472" y="1890"/>
                  <a:pt x="7279" y="2156"/>
                </a:cubicBezTo>
                <a:cubicBezTo>
                  <a:pt x="7261" y="2181"/>
                  <a:pt x="7242" y="2206"/>
                  <a:pt x="7224" y="2231"/>
                </a:cubicBezTo>
                <a:cubicBezTo>
                  <a:pt x="6835" y="2778"/>
                  <a:pt x="6484" y="3408"/>
                  <a:pt x="6180" y="4112"/>
                </a:cubicBezTo>
                <a:cubicBezTo>
                  <a:pt x="6163" y="4151"/>
                  <a:pt x="6149" y="4190"/>
                  <a:pt x="6132" y="4229"/>
                </a:cubicBezTo>
                <a:cubicBezTo>
                  <a:pt x="6115" y="4271"/>
                  <a:pt x="6100" y="4318"/>
                  <a:pt x="6083" y="4361"/>
                </a:cubicBezTo>
                <a:cubicBezTo>
                  <a:pt x="5476" y="4065"/>
                  <a:pt x="4934" y="3711"/>
                  <a:pt x="4458" y="3315"/>
                </a:cubicBezTo>
                <a:cubicBezTo>
                  <a:pt x="5451" y="2471"/>
                  <a:pt x="6610" y="1818"/>
                  <a:pt x="7886" y="1422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 spc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 SemiBold"/>
                <a:ea typeface="Gill Sans SemiBold"/>
                <a:cs typeface="Gill Sans SemiBold"/>
                <a:sym typeface="Gill Sans SemiBold"/>
              </a:defRPr>
            </a:pPr>
            <a:endParaRPr lang="en-US" noProof="0" dirty="0"/>
          </a:p>
        </p:txBody>
      </p:sp>
      <p:sp>
        <p:nvSpPr>
          <p:cNvPr id="21" name="Right Triangle 20">
            <a:extLst>
              <a:ext uri="{FF2B5EF4-FFF2-40B4-BE49-F238E27FC236}">
                <a16:creationId xmlns:a16="http://schemas.microsoft.com/office/drawing/2014/main" id="{FDDD2B84-3CB9-4567-8C91-C538E8A1C89F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4EF3020-1476-41B1-9FE7-B476A25C53D3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0"/>
            <a:ext cx="6030686" cy="30044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1B64EC3-B232-415D-8E27-EB3E24D13922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261CE2F-F199-4242-AC6C-692676B81FF1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4700016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icture Placeholder 24">
            <a:extLst>
              <a:ext uri="{FF2B5EF4-FFF2-40B4-BE49-F238E27FC236}">
                <a16:creationId xmlns:a16="http://schemas.microsoft.com/office/drawing/2014/main" id="{89C0506D-0CA6-4583-9D04-24E7F4D16A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83398" y="860944"/>
            <a:ext cx="4428523" cy="5137089"/>
          </a:xfrm>
          <a:custGeom>
            <a:avLst/>
            <a:gdLst>
              <a:gd name="connsiteX0" fmla="*/ 2214261 w 4428523"/>
              <a:gd name="connsiteY0" fmla="*/ 0 h 5137089"/>
              <a:gd name="connsiteX1" fmla="*/ 4428523 w 4428523"/>
              <a:gd name="connsiteY1" fmla="*/ 1107131 h 5137089"/>
              <a:gd name="connsiteX2" fmla="*/ 4428523 w 4428523"/>
              <a:gd name="connsiteY2" fmla="*/ 4029957 h 5137089"/>
              <a:gd name="connsiteX3" fmla="*/ 2214261 w 4428523"/>
              <a:gd name="connsiteY3" fmla="*/ 5137089 h 5137089"/>
              <a:gd name="connsiteX4" fmla="*/ 0 w 4428523"/>
              <a:gd name="connsiteY4" fmla="*/ 4029957 h 5137089"/>
              <a:gd name="connsiteX5" fmla="*/ 0 w 4428523"/>
              <a:gd name="connsiteY5" fmla="*/ 1107131 h 513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28523" h="5137089">
                <a:moveTo>
                  <a:pt x="2214261" y="0"/>
                </a:moveTo>
                <a:lnTo>
                  <a:pt x="4428523" y="1107131"/>
                </a:lnTo>
                <a:lnTo>
                  <a:pt x="4428523" y="4029957"/>
                </a:lnTo>
                <a:lnTo>
                  <a:pt x="2214261" y="5137089"/>
                </a:lnTo>
                <a:lnTo>
                  <a:pt x="0" y="4029957"/>
                </a:lnTo>
                <a:lnTo>
                  <a:pt x="0" y="110713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" name="Title 1" title="Title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75721" y="1821022"/>
            <a:ext cx="4853573" cy="1616252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3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390512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B16155-303B-403D-8B49-D4CEE47D68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853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915EF5-4ABE-4759-AC09-679CD6083A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46971" y="6356350"/>
            <a:ext cx="7402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fld id="{8699F50C-BE38-4BD0-BA84-9B090E1F2B9B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AA2D2B61-D240-024D-AD60-4162EF152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678" y="209029"/>
            <a:ext cx="10835122" cy="1147968"/>
          </a:xfrm>
          <a:prstGeom prst="rect">
            <a:avLst/>
          </a:prstGeom>
        </p:spPr>
        <p:txBody>
          <a:bodyPr vert="horz" lIns="91440" tIns="45720" rIns="91440" bIns="0" rtlCol="0" anchor="b">
            <a:normAutofit/>
          </a:bodyPr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64885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85" r:id="rId3"/>
    <p:sldLayoutId id="2147483706" r:id="rId4"/>
    <p:sldLayoutId id="2147483708" r:id="rId5"/>
    <p:sldLayoutId id="2147483704" r:id="rId6"/>
    <p:sldLayoutId id="2147483689" r:id="rId7"/>
    <p:sldLayoutId id="2147483668" r:id="rId8"/>
    <p:sldLayoutId id="2147483707" r:id="rId9"/>
    <p:sldLayoutId id="2147483710" r:id="rId10"/>
    <p:sldLayoutId id="2147483709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692" r:id="rId17"/>
    <p:sldLayoutId id="2147483697" r:id="rId18"/>
    <p:sldLayoutId id="2147483716" r:id="rId19"/>
    <p:sldLayoutId id="2147483674" r:id="rId20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IN" sz="4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2E7A40"/>
        </a:buClr>
        <a:buFont typeface="Arial" panose="020B0604020202020204" pitchFamily="34" charset="0"/>
        <a:buChar char="•"/>
        <a:defRPr lang="en-US" sz="24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E7A40"/>
        </a:buClr>
        <a:buFont typeface="Arial" panose="020B0604020202020204" pitchFamily="34" charset="0"/>
        <a:buChar char="•"/>
        <a:defRPr lang="en-US" sz="20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E7A40"/>
        </a:buClr>
        <a:buFont typeface="Arial" panose="020B0604020202020204" pitchFamily="34" charset="0"/>
        <a:buChar char="•"/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E7A40"/>
        </a:buClr>
        <a:buFont typeface="Arial" panose="020B0604020202020204" pitchFamily="34" charset="0"/>
        <a:buChar char="•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E7A40"/>
        </a:buClr>
        <a:buFont typeface="Arial" panose="020B0604020202020204" pitchFamily="34" charset="0"/>
        <a:buChar char="•"/>
        <a:defRPr lang="en-IN" sz="16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84" b="23984"/>
          <a:stretch>
            <a:fillRect/>
          </a:stretch>
        </p:blipFill>
        <p:spPr/>
      </p:pic>
      <p:sp>
        <p:nvSpPr>
          <p:cNvPr id="18" name="Hexagon 17">
            <a:extLst>
              <a:ext uri="{FF2B5EF4-FFF2-40B4-BE49-F238E27FC236}">
                <a16:creationId xmlns:a16="http://schemas.microsoft.com/office/drawing/2014/main" id="{0E6B042D-E9CB-40E0-AAE9-6AD11F53E0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2679702" y="2388914"/>
            <a:ext cx="2412998" cy="2080172"/>
          </a:xfrm>
          <a:prstGeom prst="hexagon">
            <a:avLst/>
          </a:prstGeom>
          <a:solidFill>
            <a:srgbClr val="0019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9" name="Group 18" descr="Company name and logo group of information&#10;">
            <a:extLst>
              <a:ext uri="{FF2B5EF4-FFF2-40B4-BE49-F238E27FC236}">
                <a16:creationId xmlns:a16="http://schemas.microsoft.com/office/drawing/2014/main" id="{5B07AEC6-55AE-4E18-BEEA-A226E87C7897}"/>
              </a:ext>
            </a:extLst>
          </p:cNvPr>
          <p:cNvGrpSpPr/>
          <p:nvPr/>
        </p:nvGrpSpPr>
        <p:grpSpPr>
          <a:xfrm>
            <a:off x="3217140" y="2855631"/>
            <a:ext cx="1318438" cy="1093167"/>
            <a:chOff x="3217140" y="2902286"/>
            <a:chExt cx="1318438" cy="1093167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4DF2E04-7632-4FED-B0BF-8FB243D982A3}"/>
                </a:ext>
              </a:extLst>
            </p:cNvPr>
            <p:cNvSpPr txBox="1"/>
            <p:nvPr/>
          </p:nvSpPr>
          <p:spPr>
            <a:xfrm>
              <a:off x="3238428" y="2902286"/>
              <a:ext cx="1297150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0" b="1" dirty="0">
                  <a:solidFill>
                    <a:schemeClr val="bg1"/>
                  </a:solidFill>
                  <a:latin typeface="Arial Black" panose="020B0A04020102020204" pitchFamily="34" charset="0"/>
                </a:rPr>
                <a:t>PE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C9A1C71-347B-44A9-88B4-692D9731582D}"/>
                </a:ext>
              </a:extLst>
            </p:cNvPr>
            <p:cNvSpPr txBox="1"/>
            <p:nvPr/>
          </p:nvSpPr>
          <p:spPr>
            <a:xfrm>
              <a:off x="3217140" y="3687676"/>
              <a:ext cx="13184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 err="1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Presensi</a:t>
              </a:r>
              <a:r>
                <a:rPr lang="en-US" sz="1400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</a:t>
              </a:r>
              <a:r>
                <a:rPr lang="en-US" sz="1400" dirty="0" err="1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mobilE</a:t>
              </a:r>
              <a:endParaRPr lang="en-US" sz="14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D638ACE-163E-40EB-A458-E794C67EA2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Presensi</a:t>
            </a:r>
            <a:r>
              <a:rPr lang="en-US" dirty="0"/>
              <a:t> Mobile</a:t>
            </a:r>
            <a:endParaRPr lang="en-US" b="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9205DF-8F5E-49F7-B00E-6F58293F513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Pemkab</a:t>
            </a:r>
            <a:r>
              <a:rPr lang="en-US" dirty="0"/>
              <a:t> </a:t>
            </a:r>
            <a:r>
              <a:rPr lang="en-US" dirty="0" err="1"/>
              <a:t>Bantul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06997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Placeholder 16" title="Building image">
            <a:extLst>
              <a:ext uri="{FF2B5EF4-FFF2-40B4-BE49-F238E27FC236}">
                <a16:creationId xmlns:a16="http://schemas.microsoft.com/office/drawing/2014/main" id="{BA026684-ED32-4C82-8EFB-03E9E047EA3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20743" r="20743"/>
          <a:stretch>
            <a:fillRect/>
          </a:stretch>
        </p:blipFill>
        <p:spPr/>
      </p:pic>
      <p:sp>
        <p:nvSpPr>
          <p:cNvPr id="19" name="Hexagon 18">
            <a:extLst>
              <a:ext uri="{FF2B5EF4-FFF2-40B4-BE49-F238E27FC236}">
                <a16:creationId xmlns:a16="http://schemas.microsoft.com/office/drawing/2014/main" id="{7CE8B54A-D8B2-498F-ACFB-31AC2DEB83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2679702" y="2388914"/>
            <a:ext cx="2412998" cy="2080172"/>
          </a:xfrm>
          <a:prstGeom prst="hexagon">
            <a:avLst/>
          </a:prstGeom>
          <a:solidFill>
            <a:srgbClr val="0019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8B6C5EAB-81FF-4827-A160-22F4363C61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62807" y="1900356"/>
            <a:ext cx="4853573" cy="1616252"/>
          </a:xfrm>
        </p:spPr>
        <p:txBody>
          <a:bodyPr/>
          <a:lstStyle/>
          <a:p>
            <a:r>
              <a:rPr lang="en-US" dirty="0"/>
              <a:t>Thank </a:t>
            </a:r>
            <a:r>
              <a:rPr lang="en-US" b="0" dirty="0"/>
              <a:t>You.</a:t>
            </a:r>
          </a:p>
        </p:txBody>
      </p:sp>
    </p:spTree>
    <p:extLst>
      <p:ext uri="{BB962C8B-B14F-4D97-AF65-F5344CB8AC3E}">
        <p14:creationId xmlns:p14="http://schemas.microsoft.com/office/powerpoint/2010/main" val="2260955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84" b="23984"/>
          <a:stretch>
            <a:fillRect/>
          </a:stretch>
        </p:blipFill>
        <p:spPr/>
      </p:pic>
      <p:grpSp>
        <p:nvGrpSpPr>
          <p:cNvPr id="6" name="Group 5" descr="Company initials and name grouped block">
            <a:extLst>
              <a:ext uri="{FF2B5EF4-FFF2-40B4-BE49-F238E27FC236}">
                <a16:creationId xmlns:a16="http://schemas.microsoft.com/office/drawing/2014/main" id="{91C1EA1C-1F3E-4109-905A-96F1DC0515BC}"/>
              </a:ext>
            </a:extLst>
          </p:cNvPr>
          <p:cNvGrpSpPr/>
          <p:nvPr/>
        </p:nvGrpSpPr>
        <p:grpSpPr>
          <a:xfrm>
            <a:off x="2955850" y="2855631"/>
            <a:ext cx="1860702" cy="1118752"/>
            <a:chOff x="2955850" y="2902286"/>
            <a:chExt cx="1860702" cy="111875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835BE9C-E4C1-41B7-ACD8-7ABEC8DF5F24}"/>
                </a:ext>
              </a:extLst>
            </p:cNvPr>
            <p:cNvSpPr txBox="1"/>
            <p:nvPr/>
          </p:nvSpPr>
          <p:spPr>
            <a:xfrm>
              <a:off x="3238428" y="2902286"/>
              <a:ext cx="1295547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0" b="1" dirty="0">
                  <a:latin typeface="Arial Black" panose="020B0A04020102020204" pitchFamily="34" charset="0"/>
                </a:rPr>
                <a:t>FR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4052DBB-CC72-4F59-92CE-00AB25EFF3F6}"/>
                </a:ext>
              </a:extLst>
            </p:cNvPr>
            <p:cNvSpPr txBox="1"/>
            <p:nvPr/>
          </p:nvSpPr>
          <p:spPr>
            <a:xfrm>
              <a:off x="2955850" y="3713261"/>
              <a:ext cx="186070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FABRIKAM RESIDENCES</a:t>
              </a:r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291CA16A-993E-43BA-BDDC-9E427CF95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4499" y="2278756"/>
            <a:ext cx="2161889" cy="576875"/>
          </a:xfrm>
        </p:spPr>
        <p:txBody>
          <a:bodyPr>
            <a:normAutofit fontScale="90000"/>
          </a:bodyPr>
          <a:lstStyle/>
          <a:p>
            <a:r>
              <a:rPr lang="en-US" dirty="0"/>
              <a:t>Download</a:t>
            </a:r>
            <a:endParaRPr lang="en-US" b="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8859" y="2693324"/>
            <a:ext cx="3053168" cy="212805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536921" y="3905444"/>
            <a:ext cx="2878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bit.ly/</a:t>
            </a:r>
            <a:r>
              <a:rPr lang="en-US" dirty="0" err="1"/>
              <a:t>PresensiAndroidBantul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239546" y="2855631"/>
            <a:ext cx="4651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*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536921" y="3240351"/>
            <a:ext cx="1309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On Progress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231" y="2071696"/>
            <a:ext cx="2788855" cy="2788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6613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ABE11BF-33A5-4653-A144-CCCBACF58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Timeline</a:t>
            </a:r>
            <a:endParaRPr lang="en-US" b="0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FBA1BB58-7555-4382-B178-7ED04E137E7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699F50C-BE38-4BD0-BA84-9B090E1F2B9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631767" y="3607723"/>
            <a:ext cx="1454728" cy="14547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3</a:t>
            </a:r>
            <a:br>
              <a:rPr lang="en-US" sz="3200" dirty="0"/>
            </a:br>
            <a:r>
              <a:rPr lang="en-US" sz="3200" dirty="0"/>
              <a:t>April</a:t>
            </a:r>
          </a:p>
        </p:txBody>
      </p:sp>
      <p:sp>
        <p:nvSpPr>
          <p:cNvPr id="16" name="Oval 15"/>
          <p:cNvSpPr/>
          <p:nvPr/>
        </p:nvSpPr>
        <p:spPr>
          <a:xfrm>
            <a:off x="4450080" y="3607723"/>
            <a:ext cx="1454728" cy="14547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31</a:t>
            </a:r>
            <a:br>
              <a:rPr lang="en-US" sz="3200" dirty="0"/>
            </a:br>
            <a:r>
              <a:rPr lang="en-US" sz="3200" dirty="0" err="1"/>
              <a:t>Juli</a:t>
            </a:r>
            <a:endParaRPr lang="en-US" sz="3200" dirty="0"/>
          </a:p>
        </p:txBody>
      </p:sp>
      <p:sp>
        <p:nvSpPr>
          <p:cNvPr id="17" name="Oval 16"/>
          <p:cNvSpPr/>
          <p:nvPr/>
        </p:nvSpPr>
        <p:spPr>
          <a:xfrm>
            <a:off x="8268393" y="3607723"/>
            <a:ext cx="1454728" cy="14547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END</a:t>
            </a:r>
            <a:endParaRPr lang="en-US" sz="3200" dirty="0"/>
          </a:p>
        </p:txBody>
      </p:sp>
      <p:sp>
        <p:nvSpPr>
          <p:cNvPr id="18" name="Right Arrow 17"/>
          <p:cNvSpPr/>
          <p:nvPr/>
        </p:nvSpPr>
        <p:spPr>
          <a:xfrm>
            <a:off x="2086495" y="4002578"/>
            <a:ext cx="2363585" cy="66501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ight Arrow 18"/>
          <p:cNvSpPr/>
          <p:nvPr/>
        </p:nvSpPr>
        <p:spPr>
          <a:xfrm>
            <a:off x="5904808" y="4002578"/>
            <a:ext cx="2363585" cy="66501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374072" y="5156021"/>
            <a:ext cx="19701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Mulai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Aplikasi</a:t>
            </a:r>
            <a:r>
              <a:rPr lang="en-US" dirty="0"/>
              <a:t> </a:t>
            </a:r>
            <a:r>
              <a:rPr lang="en-US" dirty="0" err="1"/>
              <a:t>Presensi</a:t>
            </a:r>
            <a:r>
              <a:rPr lang="en-US" dirty="0"/>
              <a:t> Mobile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908376" y="2960774"/>
            <a:ext cx="22943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Berjalan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2 </a:t>
            </a:r>
            <a:r>
              <a:rPr lang="en-US" dirty="0" err="1"/>
              <a:t>Mesin</a:t>
            </a:r>
            <a:r>
              <a:rPr lang="en-US" dirty="0"/>
              <a:t> (Mobile &amp; Finger)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326384" y="5062451"/>
            <a:ext cx="17021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Full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Aplikasi</a:t>
            </a:r>
            <a:r>
              <a:rPr lang="en-US" dirty="0"/>
              <a:t> </a:t>
            </a:r>
            <a:r>
              <a:rPr lang="en-US" dirty="0" err="1"/>
              <a:t>Presensi</a:t>
            </a:r>
            <a:r>
              <a:rPr lang="en-US" dirty="0"/>
              <a:t> Mobile</a:t>
            </a:r>
          </a:p>
        </p:txBody>
      </p:sp>
    </p:spTree>
    <p:extLst>
      <p:ext uri="{BB962C8B-B14F-4D97-AF65-F5344CB8AC3E}">
        <p14:creationId xmlns:p14="http://schemas.microsoft.com/office/powerpoint/2010/main" val="9720055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itle 3">
            <a:extLst>
              <a:ext uri="{FF2B5EF4-FFF2-40B4-BE49-F238E27FC236}">
                <a16:creationId xmlns:a16="http://schemas.microsoft.com/office/drawing/2014/main" id="{1ABD613F-111C-41D6-9F8E-8B2C42A5E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Target </a:t>
            </a:r>
            <a:r>
              <a:rPr lang="en-US" dirty="0" err="1"/>
              <a:t>Penggunaan</a:t>
            </a:r>
            <a:endParaRPr lang="en-US" b="0" dirty="0"/>
          </a:p>
        </p:txBody>
      </p:sp>
      <p:sp>
        <p:nvSpPr>
          <p:cNvPr id="43" name="Text Placeholder 8">
            <a:extLst>
              <a:ext uri="{FF2B5EF4-FFF2-40B4-BE49-F238E27FC236}">
                <a16:creationId xmlns:a16="http://schemas.microsoft.com/office/drawing/2014/main" id="{EA7C22CB-613A-4C0B-90B3-4A405F793D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/>
              <a:t>Aplikasi</a:t>
            </a:r>
            <a:r>
              <a:rPr lang="en-US" dirty="0"/>
              <a:t> </a:t>
            </a:r>
            <a:r>
              <a:rPr lang="en-US" dirty="0" err="1"/>
              <a:t>Presensi</a:t>
            </a:r>
            <a:r>
              <a:rPr lang="en-US" dirty="0"/>
              <a:t> </a:t>
            </a:r>
            <a:r>
              <a:rPr lang="en-US" dirty="0" err="1"/>
              <a:t>Berbasis</a:t>
            </a:r>
            <a:r>
              <a:rPr lang="en-US" dirty="0"/>
              <a:t> Mobile</a:t>
            </a:r>
          </a:p>
        </p:txBody>
      </p:sp>
      <p:sp>
        <p:nvSpPr>
          <p:cNvPr id="42" name="Content Placeholder 6">
            <a:extLst>
              <a:ext uri="{FF2B5EF4-FFF2-40B4-BE49-F238E27FC236}">
                <a16:creationId xmlns:a16="http://schemas.microsoft.com/office/drawing/2014/main" id="{55EACD59-7C51-4810-94C6-BCB4D12346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err="1"/>
              <a:t>Tahap</a:t>
            </a:r>
            <a:r>
              <a:rPr lang="en-US" dirty="0"/>
              <a:t> 1, </a:t>
            </a:r>
            <a:r>
              <a:rPr lang="en-US" dirty="0" err="1"/>
              <a:t>Seluruh</a:t>
            </a:r>
            <a:r>
              <a:rPr lang="en-US" dirty="0"/>
              <a:t> ASN </a:t>
            </a:r>
            <a:r>
              <a:rPr lang="en-US" dirty="0" err="1"/>
              <a:t>Kab</a:t>
            </a:r>
            <a:r>
              <a:rPr lang="en-US" dirty="0"/>
              <a:t> </a:t>
            </a:r>
            <a:r>
              <a:rPr lang="en-US" dirty="0" err="1"/>
              <a:t>Bantul</a:t>
            </a:r>
            <a:endParaRPr lang="en-US" dirty="0"/>
          </a:p>
          <a:p>
            <a:pPr lvl="0"/>
            <a:r>
              <a:rPr lang="en-US" dirty="0" err="1"/>
              <a:t>Tahap</a:t>
            </a:r>
            <a:r>
              <a:rPr lang="en-US" dirty="0"/>
              <a:t> 2, </a:t>
            </a:r>
            <a:r>
              <a:rPr lang="en-US" dirty="0" err="1"/>
              <a:t>Seluruh</a:t>
            </a:r>
            <a:r>
              <a:rPr lang="en-US" dirty="0"/>
              <a:t> </a:t>
            </a:r>
            <a:r>
              <a:rPr lang="en-US" dirty="0" err="1"/>
              <a:t>Pegawai</a:t>
            </a:r>
            <a:r>
              <a:rPr lang="en-US" dirty="0"/>
              <a:t> </a:t>
            </a:r>
            <a:r>
              <a:rPr lang="en-US" dirty="0" err="1"/>
              <a:t>Pemerintahan</a:t>
            </a:r>
            <a:r>
              <a:rPr lang="en-US" dirty="0"/>
              <a:t> </a:t>
            </a:r>
            <a:r>
              <a:rPr lang="en-US" dirty="0" err="1"/>
              <a:t>Kab</a:t>
            </a:r>
            <a:r>
              <a:rPr lang="en-US" dirty="0"/>
              <a:t> </a:t>
            </a:r>
            <a:r>
              <a:rPr lang="en-US" dirty="0" err="1"/>
              <a:t>Bantul</a:t>
            </a:r>
            <a:endParaRPr lang="en-US" dirty="0"/>
          </a:p>
        </p:txBody>
      </p:sp>
      <p:sp>
        <p:nvSpPr>
          <p:cNvPr id="35" name="Footer Placeholder 34">
            <a:extLst>
              <a:ext uri="{FF2B5EF4-FFF2-40B4-BE49-F238E27FC236}">
                <a16:creationId xmlns:a16="http://schemas.microsoft.com/office/drawing/2014/main" id="{6390A22B-EC07-E942-A46F-F36FDD7FDB9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A267D224-5586-43DC-82CA-8605E158298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699F50C-BE38-4BD0-BA84-9B090E1F2B9B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54666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E3E5EE03-FBF6-46F5-8085-716AC6CE1C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Apa</a:t>
            </a:r>
            <a:r>
              <a:rPr lang="en-US" dirty="0"/>
              <a:t> yang </a:t>
            </a:r>
            <a:r>
              <a:rPr lang="en-US" dirty="0" err="1"/>
              <a:t>berbeda</a:t>
            </a:r>
            <a:r>
              <a:rPr lang="en-US" dirty="0"/>
              <a:t>?</a:t>
            </a:r>
            <a:endParaRPr lang="en-US" b="0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DFE11F38-F66B-4F95-8224-6CCA69D5761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___________________________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1DCFA8A2-3FB8-48CA-933D-0800A9D2A2A2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20698" y="2886076"/>
            <a:ext cx="10934240" cy="3232149"/>
          </a:xfrm>
        </p:spPr>
        <p:txBody>
          <a:bodyPr/>
          <a:lstStyle/>
          <a:p>
            <a:pPr>
              <a:buClr>
                <a:schemeClr val="accent2"/>
              </a:buClr>
            </a:pPr>
            <a:r>
              <a:rPr lang="en-US" dirty="0" err="1"/>
              <a:t>Alasan</a:t>
            </a:r>
            <a:r>
              <a:rPr lang="en-US" dirty="0"/>
              <a:t> </a:t>
            </a:r>
            <a:r>
              <a:rPr lang="en-US" dirty="0" err="1"/>
              <a:t>terlambat</a:t>
            </a:r>
            <a:r>
              <a:rPr lang="en-US" dirty="0"/>
              <a:t>/</a:t>
            </a:r>
            <a:r>
              <a:rPr lang="en-US" dirty="0" err="1"/>
              <a:t>mendahului</a:t>
            </a:r>
            <a:r>
              <a:rPr lang="en-US" dirty="0"/>
              <a:t> </a:t>
            </a:r>
            <a:r>
              <a:rPr lang="en-US" dirty="0" err="1"/>
              <a:t>urusan</a:t>
            </a:r>
            <a:r>
              <a:rPr lang="en-US" dirty="0"/>
              <a:t> </a:t>
            </a:r>
            <a:r>
              <a:rPr lang="en-US" dirty="0" err="1"/>
              <a:t>pribadi</a:t>
            </a:r>
            <a:r>
              <a:rPr lang="en-US" dirty="0"/>
              <a:t> DIHAPUSKAN</a:t>
            </a:r>
          </a:p>
          <a:p>
            <a:pPr>
              <a:buClr>
                <a:schemeClr val="accent2"/>
              </a:buClr>
            </a:pPr>
            <a:r>
              <a:rPr lang="en-US" dirty="0" err="1"/>
              <a:t>Alasan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hadir</a:t>
            </a:r>
            <a:r>
              <a:rPr lang="en-US" dirty="0"/>
              <a:t>/</a:t>
            </a:r>
            <a:r>
              <a:rPr lang="en-US" dirty="0" err="1"/>
              <a:t>terlambat</a:t>
            </a:r>
            <a:r>
              <a:rPr lang="en-US" dirty="0"/>
              <a:t>/</a:t>
            </a:r>
            <a:r>
              <a:rPr lang="en-US" dirty="0" err="1"/>
              <a:t>mendahului</a:t>
            </a:r>
            <a:r>
              <a:rPr lang="en-US" dirty="0"/>
              <a:t> </a:t>
            </a:r>
            <a:r>
              <a:rPr lang="en-US" dirty="0" err="1"/>
              <a:t>Dinas</a:t>
            </a:r>
            <a:r>
              <a:rPr lang="en-US" dirty="0"/>
              <a:t> </a:t>
            </a:r>
            <a:r>
              <a:rPr lang="en-US" dirty="0" err="1"/>
              <a:t>Luar</a:t>
            </a:r>
            <a:r>
              <a:rPr lang="en-US" dirty="0"/>
              <a:t> </a:t>
            </a:r>
            <a:r>
              <a:rPr lang="en-US" dirty="0" err="1"/>
              <a:t>Diganti</a:t>
            </a:r>
            <a:r>
              <a:rPr lang="en-US" dirty="0"/>
              <a:t> </a:t>
            </a:r>
            <a:r>
              <a:rPr lang="en-US" dirty="0" err="1"/>
              <a:t>Absen</a:t>
            </a:r>
            <a:r>
              <a:rPr lang="en-US" dirty="0"/>
              <a:t> </a:t>
            </a:r>
            <a:r>
              <a:rPr lang="en-US" dirty="0" err="1"/>
              <a:t>Dilokasi</a:t>
            </a:r>
            <a:r>
              <a:rPr lang="en-US" dirty="0"/>
              <a:t> DINAS LUAR (WFA)</a:t>
            </a:r>
          </a:p>
          <a:p>
            <a:pPr>
              <a:buClr>
                <a:schemeClr val="accent2"/>
              </a:buClr>
            </a:pP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Hadir</a:t>
            </a:r>
            <a:r>
              <a:rPr lang="en-US" dirty="0"/>
              <a:t> </a:t>
            </a:r>
            <a:r>
              <a:rPr lang="en-US" dirty="0" err="1"/>
              <a:t>Cuti</a:t>
            </a:r>
            <a:r>
              <a:rPr lang="en-US" dirty="0"/>
              <a:t> </a:t>
            </a:r>
            <a:r>
              <a:rPr lang="en-US" dirty="0" err="1"/>
              <a:t>mengajukan</a:t>
            </a:r>
            <a:r>
              <a:rPr lang="en-US" dirty="0"/>
              <a:t> </a:t>
            </a:r>
            <a:r>
              <a:rPr lang="en-US" dirty="0" err="1"/>
              <a:t>sendiri</a:t>
            </a:r>
            <a:r>
              <a:rPr lang="en-US" dirty="0"/>
              <a:t> di </a:t>
            </a:r>
            <a:r>
              <a:rPr lang="en-US" dirty="0" err="1"/>
              <a:t>aplikasi</a:t>
            </a:r>
            <a:r>
              <a:rPr lang="en-US" dirty="0"/>
              <a:t> (admin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verifikasi</a:t>
            </a:r>
            <a:r>
              <a:rPr lang="en-US" dirty="0"/>
              <a:t> </a:t>
            </a:r>
            <a:r>
              <a:rPr lang="en-US" dirty="0" err="1"/>
              <a:t>lalu</a:t>
            </a:r>
            <a:r>
              <a:rPr lang="en-US" dirty="0"/>
              <a:t> </a:t>
            </a:r>
            <a:r>
              <a:rPr lang="en-US" dirty="0" err="1"/>
              <a:t>cetak</a:t>
            </a:r>
            <a:r>
              <a:rPr lang="en-US" dirty="0"/>
              <a:t> di SAPA ASN)</a:t>
            </a:r>
          </a:p>
          <a:p>
            <a:pPr>
              <a:buClr>
                <a:schemeClr val="accent2"/>
              </a:buClr>
            </a:pP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lagi</a:t>
            </a:r>
            <a:r>
              <a:rPr lang="en-US" dirty="0"/>
              <a:t> </a:t>
            </a:r>
            <a:r>
              <a:rPr lang="en-US" dirty="0" err="1"/>
              <a:t>alasan</a:t>
            </a:r>
            <a:r>
              <a:rPr lang="en-US" dirty="0"/>
              <a:t> LISTRIK PADAM</a:t>
            </a:r>
          </a:p>
          <a:p>
            <a:pPr>
              <a:buClr>
                <a:schemeClr val="accent2"/>
              </a:buClr>
            </a:pPr>
            <a:endParaRPr lang="en-US" dirty="0"/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391D3201-20F9-4DD7-B4EB-F41AF17CA428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algn="l"/>
            <a:r>
              <a:rPr lang="en-US" dirty="0"/>
              <a:t>Add a footer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C7C65DDB-24F2-44CF-AE02-F3A6C8B1858B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699F50C-BE38-4BD0-BA84-9B090E1F2B9B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15161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E3E5EE03-FBF6-46F5-8085-716AC6CE1C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Apa</a:t>
            </a:r>
            <a:r>
              <a:rPr lang="en-US" dirty="0"/>
              <a:t> yang </a:t>
            </a:r>
            <a:r>
              <a:rPr lang="en-US" dirty="0" err="1"/>
              <a:t>sama</a:t>
            </a:r>
            <a:r>
              <a:rPr lang="en-US" dirty="0"/>
              <a:t>?</a:t>
            </a:r>
            <a:endParaRPr lang="en-US" b="0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DFE11F38-F66B-4F95-8224-6CCA69D5761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___________________________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1DCFA8A2-3FB8-48CA-933D-0800A9D2A2A2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20698" y="2886076"/>
            <a:ext cx="10934240" cy="3232149"/>
          </a:xfrm>
        </p:spPr>
        <p:txBody>
          <a:bodyPr/>
          <a:lstStyle/>
          <a:p>
            <a:pPr>
              <a:buClr>
                <a:schemeClr val="accent2"/>
              </a:buClr>
            </a:pPr>
            <a:r>
              <a:rPr lang="en-US" dirty="0" err="1"/>
              <a:t>Pengaturan</a:t>
            </a:r>
            <a:r>
              <a:rPr lang="en-US" dirty="0"/>
              <a:t> JAM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jam </a:t>
            </a:r>
            <a:r>
              <a:rPr lang="en-US" dirty="0" err="1"/>
              <a:t>kerja</a:t>
            </a:r>
            <a:r>
              <a:rPr lang="en-US" dirty="0"/>
              <a:t> lama</a:t>
            </a:r>
          </a:p>
          <a:p>
            <a:pPr>
              <a:buClr>
                <a:schemeClr val="accent2"/>
              </a:buClr>
            </a:pPr>
            <a:endParaRPr lang="en-US" dirty="0"/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391D3201-20F9-4DD7-B4EB-F41AF17CA428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algn="l"/>
            <a:r>
              <a:rPr lang="en-US" dirty="0"/>
              <a:t>Add a footer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C7C65DDB-24F2-44CF-AE02-F3A6C8B1858B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699F50C-BE38-4BD0-BA84-9B090E1F2B9B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12398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3492" y="209029"/>
            <a:ext cx="12225492" cy="6212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6143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noProof="0"/>
              <a:t>Add a footer</a:t>
            </a:r>
            <a:endParaRPr lang="en-US" noProof="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8</a:t>
            </a:fld>
            <a:endParaRPr lang="en-US" noProof="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Verifikator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Tugas</a:t>
            </a:r>
            <a:r>
              <a:rPr lang="en-US" dirty="0"/>
              <a:t> </a:t>
            </a:r>
            <a:r>
              <a:rPr lang="en-US" dirty="0" err="1"/>
              <a:t>Verifikator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Cuti</a:t>
            </a:r>
            <a:r>
              <a:rPr lang="en-US" dirty="0"/>
              <a:t>, </a:t>
            </a:r>
            <a:r>
              <a:rPr lang="en-US" dirty="0" err="1"/>
              <a:t>Dinas</a:t>
            </a:r>
            <a:r>
              <a:rPr lang="en-US" dirty="0"/>
              <a:t> </a:t>
            </a:r>
            <a:r>
              <a:rPr lang="en-US" dirty="0" err="1"/>
              <a:t>Luar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masing</a:t>
            </a:r>
            <a:r>
              <a:rPr lang="en-US" dirty="0"/>
              <a:t> </a:t>
            </a:r>
            <a:r>
              <a:rPr lang="en-US" dirty="0" err="1"/>
              <a:t>masing</a:t>
            </a:r>
            <a:r>
              <a:rPr lang="en-US" dirty="0"/>
              <a:t> ASN yang </a:t>
            </a:r>
            <a:r>
              <a:rPr lang="en-US" dirty="0" err="1"/>
              <a:t>ada</a:t>
            </a:r>
            <a:r>
              <a:rPr lang="en-US" dirty="0"/>
              <a:t> di unit </a:t>
            </a:r>
            <a:r>
              <a:rPr lang="en-US" dirty="0" err="1"/>
              <a:t>masing</a:t>
            </a:r>
            <a:r>
              <a:rPr lang="en-US" dirty="0"/>
              <a:t> </a:t>
            </a:r>
            <a:r>
              <a:rPr lang="en-US" dirty="0" err="1"/>
              <a:t>masing</a:t>
            </a:r>
            <a:endParaRPr lang="en-US" dirty="0"/>
          </a:p>
          <a:p>
            <a:r>
              <a:rPr lang="en-US" dirty="0" err="1"/>
              <a:t>Masing</a:t>
            </a:r>
            <a:r>
              <a:rPr lang="en-US" dirty="0"/>
              <a:t> </a:t>
            </a:r>
            <a:r>
              <a:rPr lang="en-US" dirty="0" err="1"/>
              <a:t>Masing</a:t>
            </a:r>
            <a:r>
              <a:rPr lang="en-US" dirty="0"/>
              <a:t> PD </a:t>
            </a:r>
            <a:r>
              <a:rPr lang="en-US" dirty="0" err="1"/>
              <a:t>Menunjuk</a:t>
            </a:r>
            <a:r>
              <a:rPr lang="en-US" dirty="0"/>
              <a:t> Sub </a:t>
            </a:r>
            <a:r>
              <a:rPr lang="en-US" dirty="0" err="1"/>
              <a:t>Bagian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 </a:t>
            </a:r>
            <a:r>
              <a:rPr lang="en-US" dirty="0" err="1"/>
              <a:t>Kepegawaian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Verifikator</a:t>
            </a:r>
            <a:r>
              <a:rPr lang="en-US" dirty="0"/>
              <a:t> Admin </a:t>
            </a:r>
            <a:r>
              <a:rPr lang="en-US" dirty="0" err="1"/>
              <a:t>Presensi</a:t>
            </a:r>
            <a:endParaRPr lang="en-US" dirty="0"/>
          </a:p>
          <a:p>
            <a:r>
              <a:rPr lang="en-US" dirty="0" err="1"/>
              <a:t>Masing</a:t>
            </a:r>
            <a:r>
              <a:rPr lang="en-US" dirty="0"/>
              <a:t> </a:t>
            </a:r>
            <a:r>
              <a:rPr lang="en-US" dirty="0" err="1"/>
              <a:t>Masing</a:t>
            </a:r>
            <a:r>
              <a:rPr lang="en-US" dirty="0"/>
              <a:t> UPTD/RSUD </a:t>
            </a:r>
            <a:r>
              <a:rPr lang="en-US" dirty="0" err="1"/>
              <a:t>Menunjuk</a:t>
            </a:r>
            <a:r>
              <a:rPr lang="en-US" dirty="0"/>
              <a:t> Sub Bag TU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Verifikator</a:t>
            </a:r>
            <a:r>
              <a:rPr lang="en-US" dirty="0"/>
              <a:t> Admin </a:t>
            </a:r>
            <a:r>
              <a:rPr lang="en-US" dirty="0" err="1"/>
              <a:t>Presensi</a:t>
            </a:r>
            <a:endParaRPr lang="en-US" dirty="0"/>
          </a:p>
          <a:p>
            <a:r>
              <a:rPr lang="en-US" dirty="0" err="1"/>
              <a:t>Masing</a:t>
            </a:r>
            <a:r>
              <a:rPr lang="en-US" dirty="0"/>
              <a:t> </a:t>
            </a:r>
            <a:r>
              <a:rPr lang="en-US" dirty="0" err="1"/>
              <a:t>Masing</a:t>
            </a:r>
            <a:r>
              <a:rPr lang="en-US" dirty="0"/>
              <a:t> </a:t>
            </a:r>
            <a:r>
              <a:rPr lang="en-US" dirty="0" err="1"/>
              <a:t>Sekolah</a:t>
            </a:r>
            <a:r>
              <a:rPr lang="en-US" dirty="0"/>
              <a:t> </a:t>
            </a:r>
            <a:r>
              <a:rPr lang="en-US" dirty="0" err="1"/>
              <a:t>Menunjuk</a:t>
            </a:r>
            <a:r>
              <a:rPr lang="en-US" dirty="0"/>
              <a:t> 1 ASN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Verifikator</a:t>
            </a:r>
            <a:r>
              <a:rPr lang="en-US" dirty="0"/>
              <a:t> Admin </a:t>
            </a:r>
            <a:r>
              <a:rPr lang="en-US" dirty="0" err="1"/>
              <a:t>Presensi</a:t>
            </a:r>
            <a:endParaRPr lang="en-US" dirty="0"/>
          </a:p>
          <a:p>
            <a:r>
              <a:rPr lang="en-US" dirty="0"/>
              <a:t>Surat </a:t>
            </a:r>
            <a:r>
              <a:rPr lang="en-US" dirty="0" err="1"/>
              <a:t>pengajuan</a:t>
            </a:r>
            <a:r>
              <a:rPr lang="en-US" dirty="0"/>
              <a:t> admin </a:t>
            </a:r>
            <a:r>
              <a:rPr lang="en-US" dirty="0" err="1"/>
              <a:t>presensi</a:t>
            </a:r>
            <a:r>
              <a:rPr lang="en-US" dirty="0"/>
              <a:t> maximal </a:t>
            </a:r>
            <a:r>
              <a:rPr lang="en-US" dirty="0" err="1"/>
              <a:t>tanggal</a:t>
            </a:r>
            <a:r>
              <a:rPr lang="en-US" dirty="0"/>
              <a:t> 15 April 2023</a:t>
            </a:r>
          </a:p>
        </p:txBody>
      </p:sp>
    </p:spTree>
    <p:extLst>
      <p:ext uri="{BB962C8B-B14F-4D97-AF65-F5344CB8AC3E}">
        <p14:creationId xmlns:p14="http://schemas.microsoft.com/office/powerpoint/2010/main" val="41652234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115249" y="443458"/>
            <a:ext cx="8333222" cy="990641"/>
          </a:xfrm>
        </p:spPr>
        <p:txBody>
          <a:bodyPr/>
          <a:lstStyle/>
          <a:p>
            <a:pPr algn="ctr"/>
            <a:r>
              <a:rPr lang="en-US" dirty="0"/>
              <a:t>PIC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286451" y="1864998"/>
            <a:ext cx="3800050" cy="990640"/>
          </a:xfrm>
        </p:spPr>
        <p:txBody>
          <a:bodyPr/>
          <a:lstStyle/>
          <a:p>
            <a:r>
              <a:rPr lang="en-US" dirty="0"/>
              <a:t>Lestari </a:t>
            </a:r>
            <a:r>
              <a:rPr lang="en-US" dirty="0" err="1"/>
              <a:t>Pujiastuti</a:t>
            </a:r>
            <a:r>
              <a:rPr lang="en-US" dirty="0"/>
              <a:t>, </a:t>
            </a:r>
            <a:r>
              <a:rPr lang="en-US" dirty="0" err="1"/>
              <a:t>A.M.d</a:t>
            </a:r>
            <a:r>
              <a:rPr lang="en-US" dirty="0"/>
              <a:t>, SE/Dicky Aditya </a:t>
            </a:r>
            <a:r>
              <a:rPr lang="en-US" dirty="0" err="1"/>
              <a:t>Wiratama</a:t>
            </a:r>
            <a:r>
              <a:rPr lang="en-US" dirty="0"/>
              <a:t>, SE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286450" y="3286537"/>
            <a:ext cx="3806579" cy="2442928"/>
          </a:xfrm>
        </p:spPr>
        <p:txBody>
          <a:bodyPr/>
          <a:lstStyle/>
          <a:p>
            <a:r>
              <a:rPr lang="en-US" dirty="0" err="1"/>
              <a:t>Badan</a:t>
            </a:r>
            <a:r>
              <a:rPr lang="en-US" dirty="0"/>
              <a:t> *</a:t>
            </a:r>
          </a:p>
          <a:p>
            <a:r>
              <a:rPr lang="en-US" dirty="0" err="1"/>
              <a:t>Bagian</a:t>
            </a:r>
            <a:r>
              <a:rPr lang="en-US" dirty="0"/>
              <a:t> *</a:t>
            </a:r>
          </a:p>
          <a:p>
            <a:r>
              <a:rPr lang="en-US" dirty="0" err="1"/>
              <a:t>Kapanewon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idx="1"/>
          </p:nvPr>
        </p:nvSpPr>
        <p:spPr>
          <a:xfrm>
            <a:off x="4221103" y="1707669"/>
            <a:ext cx="3800050" cy="990641"/>
          </a:xfrm>
        </p:spPr>
        <p:txBody>
          <a:bodyPr/>
          <a:lstStyle/>
          <a:p>
            <a:r>
              <a:rPr lang="en-US" dirty="0" err="1"/>
              <a:t>Jarah</a:t>
            </a:r>
            <a:r>
              <a:rPr lang="en-US" dirty="0"/>
              <a:t> </a:t>
            </a:r>
            <a:r>
              <a:rPr lang="en-US" dirty="0" err="1"/>
              <a:t>Sapta</a:t>
            </a:r>
            <a:r>
              <a:rPr lang="en-US" dirty="0"/>
              <a:t> </a:t>
            </a:r>
            <a:r>
              <a:rPr lang="en-US" dirty="0" err="1"/>
              <a:t>Nugraha</a:t>
            </a:r>
            <a:r>
              <a:rPr lang="en-US" dirty="0"/>
              <a:t> &amp; Martina </a:t>
            </a:r>
            <a:r>
              <a:rPr lang="en-US" dirty="0" err="1"/>
              <a:t>Yurniati</a:t>
            </a:r>
            <a:r>
              <a:rPr lang="en-US" dirty="0"/>
              <a:t>, </a:t>
            </a:r>
            <a:r>
              <a:rPr lang="en-US" dirty="0" err="1"/>
              <a:t>A.Md</a:t>
            </a:r>
            <a:endParaRPr lang="en-US" dirty="0"/>
          </a:p>
        </p:txBody>
      </p:sp>
      <p:sp>
        <p:nvSpPr>
          <p:cNvPr id="10" name="Content Placeholder 7"/>
          <p:cNvSpPr>
            <a:spLocks noGrp="1"/>
          </p:cNvSpPr>
          <p:nvPr>
            <p:ph sz="half" idx="2"/>
          </p:nvPr>
        </p:nvSpPr>
        <p:spPr>
          <a:xfrm>
            <a:off x="4221102" y="3286539"/>
            <a:ext cx="3806579" cy="2442926"/>
          </a:xfrm>
        </p:spPr>
        <p:txBody>
          <a:bodyPr/>
          <a:lstStyle/>
          <a:p>
            <a:r>
              <a:rPr lang="en-US" dirty="0" err="1"/>
              <a:t>Inspektorat</a:t>
            </a:r>
            <a:endParaRPr lang="en-US" dirty="0"/>
          </a:p>
          <a:p>
            <a:r>
              <a:rPr lang="en-US" dirty="0" err="1"/>
              <a:t>SatpolPP</a:t>
            </a:r>
            <a:endParaRPr lang="en-US" dirty="0"/>
          </a:p>
          <a:p>
            <a:r>
              <a:rPr lang="en-US" dirty="0" err="1"/>
              <a:t>SetDPRD</a:t>
            </a:r>
            <a:endParaRPr lang="en-US" dirty="0"/>
          </a:p>
          <a:p>
            <a:r>
              <a:rPr lang="en-US" dirty="0" err="1"/>
              <a:t>Dinas</a:t>
            </a:r>
            <a:r>
              <a:rPr lang="en-US" dirty="0"/>
              <a:t> (</a:t>
            </a:r>
            <a:r>
              <a:rPr lang="en-US" dirty="0" err="1"/>
              <a:t>selain</a:t>
            </a:r>
            <a:r>
              <a:rPr lang="en-US" dirty="0"/>
              <a:t> </a:t>
            </a:r>
            <a:r>
              <a:rPr lang="en-US" dirty="0" err="1"/>
              <a:t>Dikpora</a:t>
            </a:r>
            <a:r>
              <a:rPr lang="en-US" dirty="0"/>
              <a:t> dan </a:t>
            </a:r>
            <a:r>
              <a:rPr lang="en-US" dirty="0" err="1"/>
              <a:t>Dinkes</a:t>
            </a:r>
            <a:r>
              <a:rPr lang="en-US" dirty="0"/>
              <a:t>)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idx="1"/>
          </p:nvPr>
        </p:nvSpPr>
        <p:spPr>
          <a:xfrm>
            <a:off x="8162284" y="1864997"/>
            <a:ext cx="3800050" cy="990641"/>
          </a:xfrm>
        </p:spPr>
        <p:txBody>
          <a:bodyPr/>
          <a:lstStyle/>
          <a:p>
            <a:r>
              <a:rPr lang="en-US" dirty="0"/>
              <a:t>Pandu </a:t>
            </a:r>
            <a:r>
              <a:rPr lang="en-US" dirty="0" err="1"/>
              <a:t>Setyoaji</a:t>
            </a:r>
            <a:r>
              <a:rPr lang="en-US" dirty="0"/>
              <a:t> N, </a:t>
            </a:r>
            <a:r>
              <a:rPr lang="en-US" dirty="0" err="1"/>
              <a:t>S.Kom</a:t>
            </a:r>
            <a:r>
              <a:rPr lang="en-US" dirty="0"/>
              <a:t> &amp; Tri </a:t>
            </a:r>
            <a:r>
              <a:rPr lang="en-US" dirty="0" err="1"/>
              <a:t>Maryanto</a:t>
            </a:r>
            <a:endParaRPr lang="en-US" dirty="0"/>
          </a:p>
        </p:txBody>
      </p:sp>
      <p:sp>
        <p:nvSpPr>
          <p:cNvPr id="12" name="Content Placeholder 7"/>
          <p:cNvSpPr>
            <a:spLocks noGrp="1"/>
          </p:cNvSpPr>
          <p:nvPr>
            <p:ph sz="half" idx="2"/>
          </p:nvPr>
        </p:nvSpPr>
        <p:spPr>
          <a:xfrm>
            <a:off x="8162283" y="3286537"/>
            <a:ext cx="3806579" cy="2442927"/>
          </a:xfrm>
        </p:spPr>
        <p:txBody>
          <a:bodyPr/>
          <a:lstStyle/>
          <a:p>
            <a:r>
              <a:rPr lang="en-US" dirty="0" err="1"/>
              <a:t>Dinas</a:t>
            </a:r>
            <a:r>
              <a:rPr lang="en-US" dirty="0"/>
              <a:t> </a:t>
            </a:r>
            <a:r>
              <a:rPr lang="en-US" dirty="0" err="1"/>
              <a:t>Dikpora</a:t>
            </a:r>
            <a:endParaRPr lang="en-US" dirty="0"/>
          </a:p>
          <a:p>
            <a:r>
              <a:rPr lang="en-US" dirty="0" err="1"/>
              <a:t>Dinas</a:t>
            </a:r>
            <a:r>
              <a:rPr lang="en-US" dirty="0"/>
              <a:t> </a:t>
            </a:r>
            <a:r>
              <a:rPr lang="en-US" dirty="0" err="1"/>
              <a:t>Kesehatan</a:t>
            </a:r>
            <a:r>
              <a:rPr lang="en-US" dirty="0"/>
              <a:t> *</a:t>
            </a:r>
          </a:p>
        </p:txBody>
      </p:sp>
    </p:spTree>
    <p:extLst>
      <p:ext uri="{BB962C8B-B14F-4D97-AF65-F5344CB8AC3E}">
        <p14:creationId xmlns:p14="http://schemas.microsoft.com/office/powerpoint/2010/main" val="23748557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3">
      <a:dk1>
        <a:srgbClr val="3F3F3F"/>
      </a:dk1>
      <a:lt1>
        <a:srgbClr val="FFFFFF"/>
      </a:lt1>
      <a:dk2>
        <a:srgbClr val="F2F2F2"/>
      </a:dk2>
      <a:lt2>
        <a:srgbClr val="A5A5A5"/>
      </a:lt2>
      <a:accent1>
        <a:srgbClr val="00194C"/>
      </a:accent1>
      <a:accent2>
        <a:srgbClr val="EAB200"/>
      </a:accent2>
      <a:accent3>
        <a:srgbClr val="F2F2F2"/>
      </a:accent3>
      <a:accent4>
        <a:srgbClr val="954F72"/>
      </a:accent4>
      <a:accent5>
        <a:srgbClr val="00843B"/>
      </a:accent5>
      <a:accent6>
        <a:srgbClr val="014067"/>
      </a:accent6>
      <a:hlink>
        <a:srgbClr val="00194C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89027928_Hexagon presentation dark_AAS_v4" id="{00715B48-F6B0-4FD0-BA2D-34714F23D55A}" vid="{445656DE-313E-4A78-B834-A775A8573BF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B759597-1FA4-4F46-9BA8-01240C56026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940343A-75DB-4E03-95EA-4A75BA0D7FF2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C9C3589D-EF2D-4AF3-8B55-088F4B14D6E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Hexagon presentation dark</Template>
  <TotalTime>0</TotalTime>
  <Words>272</Words>
  <Application>Microsoft Office PowerPoint</Application>
  <PresentationFormat>Widescreen</PresentationFormat>
  <Paragraphs>59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Arial Black</vt:lpstr>
      <vt:lpstr>Calibri</vt:lpstr>
      <vt:lpstr>Calibri Light</vt:lpstr>
      <vt:lpstr>Gill Sans SemiBold</vt:lpstr>
      <vt:lpstr>Times New Roman</vt:lpstr>
      <vt:lpstr>Office Theme</vt:lpstr>
      <vt:lpstr>Presensi Mobile</vt:lpstr>
      <vt:lpstr>Download</vt:lpstr>
      <vt:lpstr>Timeline</vt:lpstr>
      <vt:lpstr>Target Penggunaan</vt:lpstr>
      <vt:lpstr>Apa yang berbeda?</vt:lpstr>
      <vt:lpstr>Apa yang sama?</vt:lpstr>
      <vt:lpstr>PowerPoint Presentation</vt:lpstr>
      <vt:lpstr>Verifikator</vt:lpstr>
      <vt:lpstr>PIC</vt:lpstr>
      <vt:lpstr>Thank You.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2023-03-27T00:24:47Z</dcterms:created>
  <dcterms:modified xsi:type="dcterms:W3CDTF">2023-03-28T01:37:25Z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